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318" r:id="rId4"/>
    <p:sldId id="297" r:id="rId5"/>
    <p:sldId id="322" r:id="rId6"/>
    <p:sldId id="30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CC66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4" d="100"/>
          <a:sy n="44" d="100"/>
        </p:scale>
        <p:origin x="1122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23100" y="2649191"/>
            <a:ext cx="7687090" cy="46076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只今、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利用できません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B0D2597-1E1A-04DC-3ADF-156A9ECB7B29}"/>
              </a:ext>
            </a:extLst>
          </p:cNvPr>
          <p:cNvGrpSpPr/>
          <p:nvPr/>
        </p:nvGrpSpPr>
        <p:grpSpPr>
          <a:xfrm>
            <a:off x="3474950" y="5042045"/>
            <a:ext cx="2441310" cy="3754500"/>
            <a:chOff x="-5632236" y="4103722"/>
            <a:chExt cx="2441310" cy="375450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52A960C-2821-9F88-B70A-D0027B775A1D}"/>
                </a:ext>
              </a:extLst>
            </p:cNvPr>
            <p:cNvGrpSpPr/>
            <p:nvPr/>
          </p:nvGrpSpPr>
          <p:grpSpPr>
            <a:xfrm>
              <a:off x="-5321305" y="4473819"/>
              <a:ext cx="1819446" cy="3384403"/>
              <a:chOff x="-5321305" y="4473819"/>
              <a:chExt cx="1819446" cy="3384403"/>
            </a:xfrm>
          </p:grpSpPr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69326FCE-C661-A180-36A1-A86DCA2476F6}"/>
                  </a:ext>
                </a:extLst>
              </p:cNvPr>
              <p:cNvSpPr/>
              <p:nvPr/>
            </p:nvSpPr>
            <p:spPr bwMode="auto">
              <a:xfrm>
                <a:off x="-4643245" y="6046343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005E7012-8D0F-AC4A-DF52-FA67AF556A06}"/>
                  </a:ext>
                </a:extLst>
              </p:cNvPr>
              <p:cNvSpPr/>
              <p:nvPr/>
            </p:nvSpPr>
            <p:spPr bwMode="auto">
              <a:xfrm rot="900000">
                <a:off x="-4743129" y="6050430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DD600069-CDB4-85CD-D4A5-A3170ECDC422}"/>
                  </a:ext>
                </a:extLst>
              </p:cNvPr>
              <p:cNvSpPr/>
              <p:nvPr/>
            </p:nvSpPr>
            <p:spPr bwMode="auto">
              <a:xfrm rot="2356397">
                <a:off x="-4803832" y="6016180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FEFE8847-0EF8-5381-B45E-8178C0637EF6}"/>
                  </a:ext>
                </a:extLst>
              </p:cNvPr>
              <p:cNvSpPr/>
              <p:nvPr/>
            </p:nvSpPr>
            <p:spPr bwMode="auto">
              <a:xfrm rot="19800000" flipH="1">
                <a:off x="-4206387" y="6152267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AF69445D-C76D-301B-E456-E1D5A3529532}"/>
                  </a:ext>
                </a:extLst>
              </p:cNvPr>
              <p:cNvSpPr/>
              <p:nvPr/>
            </p:nvSpPr>
            <p:spPr bwMode="auto">
              <a:xfrm rot="20700000" flipH="1">
                <a:off x="-4428079" y="6154220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4F870F73-CD60-B8FA-74B8-D7D4603AF82F}"/>
                  </a:ext>
                </a:extLst>
              </p:cNvPr>
              <p:cNvSpPr/>
              <p:nvPr/>
            </p:nvSpPr>
            <p:spPr bwMode="auto">
              <a:xfrm rot="19243603" flipH="1">
                <a:off x="-4389377" y="6016181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6BC12647-A750-65FA-99B7-1DECCD9F1088}"/>
                  </a:ext>
                </a:extLst>
              </p:cNvPr>
              <p:cNvSpPr/>
              <p:nvPr/>
            </p:nvSpPr>
            <p:spPr bwMode="auto">
              <a:xfrm rot="21114781">
                <a:off x="-4455928" y="6016180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0E9BB1E4-7352-CF00-959F-5579852E1411}"/>
                  </a:ext>
                </a:extLst>
              </p:cNvPr>
              <p:cNvSpPr/>
              <p:nvPr/>
            </p:nvSpPr>
            <p:spPr bwMode="auto">
              <a:xfrm rot="1330995">
                <a:off x="-4760513" y="6260680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57C3FFE9-0869-EC76-A5F9-8413477F051F}"/>
                  </a:ext>
                </a:extLst>
              </p:cNvPr>
              <p:cNvSpPr/>
              <p:nvPr/>
            </p:nvSpPr>
            <p:spPr bwMode="auto">
              <a:xfrm rot="10201802">
                <a:off x="-4338900" y="6291160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CB0D679-854F-DB2A-57F8-CEE14A571970}"/>
                  </a:ext>
                </a:extLst>
              </p:cNvPr>
              <p:cNvSpPr/>
              <p:nvPr/>
            </p:nvSpPr>
            <p:spPr bwMode="auto">
              <a:xfrm rot="10800000">
                <a:off x="-4359193" y="6591778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5 h 1266444"/>
                  <a:gd name="connsiteX21" fmla="*/ 513850 w 636352"/>
                  <a:gd name="connsiteY21" fmla="*/ 82837 h 1266444"/>
                  <a:gd name="connsiteX22" fmla="*/ 636352 w 636352"/>
                  <a:gd name="connsiteY22" fmla="*/ 1 h 1266444"/>
                  <a:gd name="connsiteX23" fmla="*/ 442024 w 636352"/>
                  <a:gd name="connsiteY23" fmla="*/ 147170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1"/>
                      <a:pt x="220978" y="743377"/>
                    </a:cubicBezTo>
                    <a:cubicBezTo>
                      <a:pt x="220978" y="705232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5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1"/>
                    </a:cubicBezTo>
                    <a:cubicBezTo>
                      <a:pt x="636352" y="66160"/>
                      <a:pt x="556223" y="122924"/>
                      <a:pt x="442024" y="147170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3FE5EAC-853F-5693-C160-A421B89946E4}"/>
                  </a:ext>
                </a:extLst>
              </p:cNvPr>
              <p:cNvSpPr/>
              <p:nvPr/>
            </p:nvSpPr>
            <p:spPr bwMode="auto">
              <a:xfrm>
                <a:off x="-4176029" y="6381278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AED85512-7370-EF17-CBFB-DC0C5E519FFB}"/>
                  </a:ext>
                </a:extLst>
              </p:cNvPr>
              <p:cNvSpPr/>
              <p:nvPr/>
            </p:nvSpPr>
            <p:spPr bwMode="auto">
              <a:xfrm rot="10800000">
                <a:off x="-5113573" y="6591778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6 h 1266444"/>
                  <a:gd name="connsiteX21" fmla="*/ 513850 w 636352"/>
                  <a:gd name="connsiteY21" fmla="*/ 82837 h 1266444"/>
                  <a:gd name="connsiteX22" fmla="*/ 636352 w 636352"/>
                  <a:gd name="connsiteY22" fmla="*/ 2 h 1266444"/>
                  <a:gd name="connsiteX23" fmla="*/ 442024 w 636352"/>
                  <a:gd name="connsiteY23" fmla="*/ 147171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2"/>
                      <a:pt x="220978" y="743377"/>
                    </a:cubicBezTo>
                    <a:cubicBezTo>
                      <a:pt x="220978" y="705233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6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2"/>
                    </a:cubicBezTo>
                    <a:cubicBezTo>
                      <a:pt x="636352" y="66160"/>
                      <a:pt x="556223" y="122924"/>
                      <a:pt x="442024" y="147171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637548F5-F122-2011-AD3E-A2D332A7F83C}"/>
                  </a:ext>
                </a:extLst>
              </p:cNvPr>
              <p:cNvSpPr/>
              <p:nvPr/>
            </p:nvSpPr>
            <p:spPr bwMode="auto">
              <a:xfrm>
                <a:off x="-4930409" y="6381278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80">
                <a:extLst>
                  <a:ext uri="{FF2B5EF4-FFF2-40B4-BE49-F238E27FC236}">
                    <a16:creationId xmlns:a16="http://schemas.microsoft.com/office/drawing/2014/main" id="{60DE7E9A-A57E-F333-2709-7276B42DA62B}"/>
                  </a:ext>
                </a:extLst>
              </p:cNvPr>
              <p:cNvSpPr/>
              <p:nvPr/>
            </p:nvSpPr>
            <p:spPr bwMode="auto">
              <a:xfrm>
                <a:off x="-5321305" y="4531768"/>
                <a:ext cx="1819446" cy="2102044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5A805718-9744-ADF0-5DAE-BB144AC01841}"/>
                  </a:ext>
                </a:extLst>
              </p:cNvPr>
              <p:cNvSpPr/>
              <p:nvPr/>
            </p:nvSpPr>
            <p:spPr bwMode="auto">
              <a:xfrm>
                <a:off x="-5214625" y="4473819"/>
                <a:ext cx="1606086" cy="2217942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01B8740-3581-DBD5-98D1-C66C358C918E}"/>
                </a:ext>
              </a:extLst>
            </p:cNvPr>
            <p:cNvGrpSpPr/>
            <p:nvPr/>
          </p:nvGrpSpPr>
          <p:grpSpPr>
            <a:xfrm>
              <a:off x="-5632236" y="4103722"/>
              <a:ext cx="2441310" cy="2947054"/>
              <a:chOff x="-5632236" y="3406785"/>
              <a:chExt cx="2441310" cy="2947054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E1B44C3D-76F4-F6E0-42F6-1E7D83D7C814}"/>
                  </a:ext>
                </a:extLst>
              </p:cNvPr>
              <p:cNvGrpSpPr/>
              <p:nvPr/>
            </p:nvGrpSpPr>
            <p:grpSpPr>
              <a:xfrm flipH="1">
                <a:off x="-5523045" y="4860576"/>
                <a:ext cx="870202" cy="336158"/>
                <a:chOff x="2802619" y="2501584"/>
                <a:chExt cx="870202" cy="336158"/>
              </a:xfrm>
            </p:grpSpPr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DD7396F4-20C4-E469-05A5-A6DF7B943EF8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B1393130-73E5-0D49-7829-2559DC500D9B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CD28FB5B-A9AD-2365-C5A5-BC3A200F2878}"/>
                  </a:ext>
                </a:extLst>
              </p:cNvPr>
              <p:cNvGrpSpPr/>
              <p:nvPr/>
            </p:nvGrpSpPr>
            <p:grpSpPr>
              <a:xfrm>
                <a:off x="-4113000" y="4860576"/>
                <a:ext cx="870202" cy="336158"/>
                <a:chOff x="2802619" y="2501584"/>
                <a:chExt cx="870202" cy="336158"/>
              </a:xfrm>
            </p:grpSpPr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BF6014BF-8F56-B0B5-4145-F5AE2FF8FB9B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3312CE9C-9307-DC84-D04D-87881841A4DA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C7C67CF-B2C7-71E4-6CFC-616534D81FFA}"/>
                  </a:ext>
                </a:extLst>
              </p:cNvPr>
              <p:cNvSpPr/>
              <p:nvPr/>
            </p:nvSpPr>
            <p:spPr bwMode="auto">
              <a:xfrm rot="10800000">
                <a:off x="-5632236" y="3406785"/>
                <a:ext cx="2441310" cy="2806658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684E00A-89F7-C8D4-0BB2-1F1332E58E74}"/>
                  </a:ext>
                </a:extLst>
              </p:cNvPr>
              <p:cNvSpPr/>
              <p:nvPr/>
            </p:nvSpPr>
            <p:spPr bwMode="auto">
              <a:xfrm>
                <a:off x="-5065163" y="4882180"/>
                <a:ext cx="1318671" cy="1453432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A340643-A88B-75AE-F1E0-9F85FCFAD0EE}"/>
                  </a:ext>
                </a:extLst>
              </p:cNvPr>
              <p:cNvSpPr/>
              <p:nvPr/>
            </p:nvSpPr>
            <p:spPr bwMode="auto">
              <a:xfrm>
                <a:off x="-5079784" y="4818847"/>
                <a:ext cx="1347913" cy="1534992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11576DE-D6AD-3059-40A5-8F7356D56142}"/>
                  </a:ext>
                </a:extLst>
              </p:cNvPr>
              <p:cNvSpPr/>
              <p:nvPr/>
            </p:nvSpPr>
            <p:spPr bwMode="auto">
              <a:xfrm>
                <a:off x="-4638937" y="4810860"/>
                <a:ext cx="456713" cy="71083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BED1E21-C5BD-0801-89B5-4EEE50765587}"/>
                </a:ext>
              </a:extLst>
            </p:cNvPr>
            <p:cNvSpPr/>
            <p:nvPr/>
          </p:nvSpPr>
          <p:spPr bwMode="auto">
            <a:xfrm rot="10800000">
              <a:off x="-5197716" y="5212416"/>
              <a:ext cx="1582033" cy="206328"/>
            </a:xfrm>
            <a:custGeom>
              <a:avLst/>
              <a:gdLst>
                <a:gd name="connsiteX0" fmla="*/ 412656 w 1582033"/>
                <a:gd name="connsiteY0" fmla="*/ 206328 h 206328"/>
                <a:gd name="connsiteX1" fmla="*/ 309492 w 1582033"/>
                <a:gd name="connsiteY1" fmla="*/ 206328 h 206328"/>
                <a:gd name="connsiteX2" fmla="*/ 206328 w 1582033"/>
                <a:gd name="connsiteY2" fmla="*/ 103164 h 206328"/>
                <a:gd name="connsiteX3" fmla="*/ 103164 w 1582033"/>
                <a:gd name="connsiteY3" fmla="*/ 206328 h 206328"/>
                <a:gd name="connsiteX4" fmla="*/ 0 w 1582033"/>
                <a:gd name="connsiteY4" fmla="*/ 206328 h 206328"/>
                <a:gd name="connsiteX5" fmla="*/ 206328 w 1582033"/>
                <a:gd name="connsiteY5" fmla="*/ 0 h 206328"/>
                <a:gd name="connsiteX6" fmla="*/ 412656 w 1582033"/>
                <a:gd name="connsiteY6" fmla="*/ 206328 h 206328"/>
                <a:gd name="connsiteX7" fmla="*/ 1582033 w 1582033"/>
                <a:gd name="connsiteY7" fmla="*/ 206328 h 206328"/>
                <a:gd name="connsiteX8" fmla="*/ 1478869 w 1582033"/>
                <a:gd name="connsiteY8" fmla="*/ 206328 h 206328"/>
                <a:gd name="connsiteX9" fmla="*/ 1375705 w 1582033"/>
                <a:gd name="connsiteY9" fmla="*/ 103164 h 206328"/>
                <a:gd name="connsiteX10" fmla="*/ 1272541 w 1582033"/>
                <a:gd name="connsiteY10" fmla="*/ 206328 h 206328"/>
                <a:gd name="connsiteX11" fmla="*/ 1169377 w 1582033"/>
                <a:gd name="connsiteY11" fmla="*/ 206328 h 206328"/>
                <a:gd name="connsiteX12" fmla="*/ 1375705 w 1582033"/>
                <a:gd name="connsiteY12" fmla="*/ 0 h 206328"/>
                <a:gd name="connsiteX13" fmla="*/ 1582033 w 1582033"/>
                <a:gd name="connsiteY13" fmla="*/ 206328 h 20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2033" h="206328">
                  <a:moveTo>
                    <a:pt x="412656" y="206328"/>
                  </a:moveTo>
                  <a:lnTo>
                    <a:pt x="309492" y="206328"/>
                  </a:lnTo>
                  <a:cubicBezTo>
                    <a:pt x="309492" y="149352"/>
                    <a:pt x="263304" y="103164"/>
                    <a:pt x="206328" y="103164"/>
                  </a:cubicBezTo>
                  <a:cubicBezTo>
                    <a:pt x="149352" y="103164"/>
                    <a:pt x="103164" y="149352"/>
                    <a:pt x="103164" y="206328"/>
                  </a:cubicBezTo>
                  <a:lnTo>
                    <a:pt x="0" y="206328"/>
                  </a:lnTo>
                  <a:cubicBezTo>
                    <a:pt x="0" y="92376"/>
                    <a:pt x="92376" y="0"/>
                    <a:pt x="206328" y="0"/>
                  </a:cubicBezTo>
                  <a:cubicBezTo>
                    <a:pt x="320280" y="0"/>
                    <a:pt x="412656" y="92376"/>
                    <a:pt x="412656" y="206328"/>
                  </a:cubicBezTo>
                  <a:close/>
                  <a:moveTo>
                    <a:pt x="1582033" y="206328"/>
                  </a:moveTo>
                  <a:lnTo>
                    <a:pt x="1478869" y="206328"/>
                  </a:lnTo>
                  <a:cubicBezTo>
                    <a:pt x="1478869" y="149352"/>
                    <a:pt x="1432681" y="103164"/>
                    <a:pt x="1375705" y="103164"/>
                  </a:cubicBezTo>
                  <a:cubicBezTo>
                    <a:pt x="1318729" y="103164"/>
                    <a:pt x="1272541" y="149352"/>
                    <a:pt x="1272541" y="206328"/>
                  </a:cubicBezTo>
                  <a:lnTo>
                    <a:pt x="1169377" y="206328"/>
                  </a:lnTo>
                  <a:cubicBezTo>
                    <a:pt x="1169377" y="92376"/>
                    <a:pt x="1261753" y="0"/>
                    <a:pt x="1375705" y="0"/>
                  </a:cubicBezTo>
                  <a:cubicBezTo>
                    <a:pt x="1489657" y="0"/>
                    <a:pt x="1582033" y="92376"/>
                    <a:pt x="1582033" y="2063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598290" y="3081082"/>
            <a:ext cx="8033658" cy="374383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利用</a:t>
            </a:r>
            <a:r>
              <a:rPr lang="ja-JP" altLang="en-US" sz="8800" dirty="0">
                <a:effectLst/>
              </a:rPr>
              <a:t>厳禁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967DE5-E657-E2EE-6BD2-C36C7D5031F5}"/>
              </a:ext>
            </a:extLst>
          </p:cNvPr>
          <p:cNvGrpSpPr/>
          <p:nvPr/>
        </p:nvGrpSpPr>
        <p:grpSpPr>
          <a:xfrm>
            <a:off x="404947" y="348352"/>
            <a:ext cx="6017623" cy="9225743"/>
            <a:chOff x="3931920" y="413665"/>
            <a:chExt cx="5593080" cy="11117679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484B58E-2DDD-0FDF-3792-C033E3D430F8}"/>
                </a:ext>
              </a:extLst>
            </p:cNvPr>
            <p:cNvSpPr txBox="1"/>
            <p:nvPr/>
          </p:nvSpPr>
          <p:spPr>
            <a:xfrm>
              <a:off x="3931920" y="8714673"/>
              <a:ext cx="5593080" cy="28166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停止中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6A41E7D-19FA-8ED5-C2E3-CD72E5A31CB3}"/>
                </a:ext>
              </a:extLst>
            </p:cNvPr>
            <p:cNvSpPr txBox="1"/>
            <p:nvPr/>
          </p:nvSpPr>
          <p:spPr>
            <a:xfrm>
              <a:off x="3931920" y="413665"/>
              <a:ext cx="5593080" cy="281667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2"/>
                  </a:solidFill>
                  <a:effectLst/>
                </a:rPr>
                <a:t>ご利用</a:t>
              </a:r>
              <a:endParaRPr lang="en-US" altLang="zh-TW" sz="8800" dirty="0">
                <a:ln w="38100"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C5F2E23-30B6-94D1-32E6-53EC43C14119}"/>
              </a:ext>
            </a:extLst>
          </p:cNvPr>
          <p:cNvGrpSpPr/>
          <p:nvPr/>
        </p:nvGrpSpPr>
        <p:grpSpPr>
          <a:xfrm>
            <a:off x="1537059" y="3124313"/>
            <a:ext cx="3753398" cy="3673822"/>
            <a:chOff x="11128189" y="1825710"/>
            <a:chExt cx="3017520" cy="295354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32247C17-D4D7-EC36-256E-B57868EA9B73}"/>
                </a:ext>
              </a:extLst>
            </p:cNvPr>
            <p:cNvSpPr/>
            <p:nvPr/>
          </p:nvSpPr>
          <p:spPr bwMode="auto">
            <a:xfrm>
              <a:off x="11257416" y="192841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3686CC5-5E03-5D51-6684-2543CA06EA9C}"/>
                </a:ext>
              </a:extLst>
            </p:cNvPr>
            <p:cNvSpPr/>
            <p:nvPr/>
          </p:nvSpPr>
          <p:spPr bwMode="auto">
            <a:xfrm>
              <a:off x="11128189" y="182571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54F52E2-8ECB-BDB5-6144-C29AE51D4C08}"/>
                </a:ext>
              </a:extLst>
            </p:cNvPr>
            <p:cNvGrpSpPr/>
            <p:nvPr/>
          </p:nvGrpSpPr>
          <p:grpSpPr>
            <a:xfrm>
              <a:off x="11499825" y="2285579"/>
              <a:ext cx="2386897" cy="2137188"/>
              <a:chOff x="-2461133" y="2528900"/>
              <a:chExt cx="2032419" cy="181979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E406052-4DA4-55AB-BDED-DE9D887D619C}"/>
                  </a:ext>
                </a:extLst>
              </p:cNvPr>
              <p:cNvGrpSpPr/>
              <p:nvPr/>
            </p:nvGrpSpPr>
            <p:grpSpPr>
              <a:xfrm>
                <a:off x="-2461133" y="2528900"/>
                <a:ext cx="1283117" cy="1812667"/>
                <a:chOff x="5424488" y="2305050"/>
                <a:chExt cx="790575" cy="1109662"/>
              </a:xfrm>
            </p:grpSpPr>
            <p:sp>
              <p:nvSpPr>
                <p:cNvPr id="17" name="角丸四角形 259">
                  <a:extLst>
                    <a:ext uri="{FF2B5EF4-FFF2-40B4-BE49-F238E27FC236}">
                      <a16:creationId xmlns:a16="http://schemas.microsoft.com/office/drawing/2014/main" id="{2F4C1D13-B6AD-308E-AB41-99784037AAC1}"/>
                    </a:ext>
                  </a:extLst>
                </p:cNvPr>
                <p:cNvSpPr/>
                <p:nvPr/>
              </p:nvSpPr>
              <p:spPr>
                <a:xfrm>
                  <a:off x="5424488" y="2305050"/>
                  <a:ext cx="790575" cy="110966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6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" name="角丸四角形 260">
                  <a:extLst>
                    <a:ext uri="{FF2B5EF4-FFF2-40B4-BE49-F238E27FC236}">
                      <a16:creationId xmlns:a16="http://schemas.microsoft.com/office/drawing/2014/main" id="{E96A9192-B3CD-F1A2-E067-98A432CD861D}"/>
                    </a:ext>
                  </a:extLst>
                </p:cNvPr>
                <p:cNvSpPr/>
                <p:nvPr/>
              </p:nvSpPr>
              <p:spPr>
                <a:xfrm>
                  <a:off x="5461001" y="2339975"/>
                  <a:ext cx="717550" cy="1074737"/>
                </a:xfrm>
                <a:prstGeom prst="roundRect">
                  <a:avLst>
                    <a:gd name="adj" fmla="val 0"/>
                  </a:avLst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" name="角丸四角形 262">
                  <a:extLst>
                    <a:ext uri="{FF2B5EF4-FFF2-40B4-BE49-F238E27FC236}">
                      <a16:creationId xmlns:a16="http://schemas.microsoft.com/office/drawing/2014/main" id="{9EF3B53B-5D11-342C-C91D-500788BE2614}"/>
                    </a:ext>
                  </a:extLst>
                </p:cNvPr>
                <p:cNvSpPr/>
                <p:nvPr/>
              </p:nvSpPr>
              <p:spPr>
                <a:xfrm>
                  <a:off x="5480052" y="2359025"/>
                  <a:ext cx="679448" cy="1055687"/>
                </a:xfrm>
                <a:prstGeom prst="roundRect">
                  <a:avLst>
                    <a:gd name="adj" fmla="val 1681"/>
                  </a:avLst>
                </a:prstGeom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正方形/長方形 12">
                <a:extLst>
                  <a:ext uri="{FF2B5EF4-FFF2-40B4-BE49-F238E27FC236}">
                    <a16:creationId xmlns:a16="http://schemas.microsoft.com/office/drawing/2014/main" id="{DD26058B-6CF5-1991-70DC-3A90109622CE}"/>
                  </a:ext>
                </a:extLst>
              </p:cNvPr>
              <p:cNvSpPr/>
              <p:nvPr/>
            </p:nvSpPr>
            <p:spPr bwMode="auto">
              <a:xfrm>
                <a:off x="-1364259" y="2731240"/>
                <a:ext cx="935545" cy="1617455"/>
              </a:xfrm>
              <a:custGeom>
                <a:avLst/>
                <a:gdLst/>
                <a:ahLst/>
                <a:cxnLst/>
                <a:rect l="l" t="t" r="r" b="b"/>
                <a:pathLst>
                  <a:path w="750772" h="1298003">
                    <a:moveTo>
                      <a:pt x="231210" y="1072"/>
                    </a:moveTo>
                    <a:cubicBezTo>
                      <a:pt x="355369" y="-10980"/>
                      <a:pt x="465789" y="79899"/>
                      <a:pt x="477842" y="204057"/>
                    </a:cubicBezTo>
                    <a:cubicBezTo>
                      <a:pt x="485038" y="278190"/>
                      <a:pt x="455537" y="347426"/>
                      <a:pt x="401510" y="390802"/>
                    </a:cubicBezTo>
                    <a:cubicBezTo>
                      <a:pt x="454229" y="388192"/>
                      <a:pt x="504339" y="420027"/>
                      <a:pt x="523903" y="472227"/>
                    </a:cubicBezTo>
                    <a:lnTo>
                      <a:pt x="647888" y="803054"/>
                    </a:lnTo>
                    <a:lnTo>
                      <a:pt x="646619" y="803530"/>
                    </a:lnTo>
                    <a:cubicBezTo>
                      <a:pt x="649260" y="808318"/>
                      <a:pt x="650102" y="813704"/>
                      <a:pt x="650258" y="819270"/>
                    </a:cubicBezTo>
                    <a:lnTo>
                      <a:pt x="656061" y="1026824"/>
                    </a:lnTo>
                    <a:lnTo>
                      <a:pt x="743832" y="1202744"/>
                    </a:lnTo>
                    <a:cubicBezTo>
                      <a:pt x="760068" y="1235286"/>
                      <a:pt x="746849" y="1274828"/>
                      <a:pt x="714307" y="1291064"/>
                    </a:cubicBezTo>
                    <a:lnTo>
                      <a:pt x="714307" y="1291063"/>
                    </a:lnTo>
                    <a:cubicBezTo>
                      <a:pt x="681765" y="1307299"/>
                      <a:pt x="642222" y="1294080"/>
                      <a:pt x="625987" y="1261539"/>
                    </a:cubicBezTo>
                    <a:lnTo>
                      <a:pt x="530621" y="1070393"/>
                    </a:lnTo>
                    <a:cubicBezTo>
                      <a:pt x="525545" y="1060220"/>
                      <a:pt x="523348" y="1049362"/>
                      <a:pt x="524644" y="1038779"/>
                    </a:cubicBezTo>
                    <a:lnTo>
                      <a:pt x="522454" y="960439"/>
                    </a:lnTo>
                    <a:lnTo>
                      <a:pt x="424363" y="1041775"/>
                    </a:lnTo>
                    <a:lnTo>
                      <a:pt x="356759" y="1244004"/>
                    </a:lnTo>
                    <a:cubicBezTo>
                      <a:pt x="345229" y="1278495"/>
                      <a:pt x="307921" y="1297109"/>
                      <a:pt x="273430" y="1285579"/>
                    </a:cubicBezTo>
                    <a:cubicBezTo>
                      <a:pt x="238939" y="1274049"/>
                      <a:pt x="220325" y="1236741"/>
                      <a:pt x="231855" y="1202250"/>
                    </a:cubicBezTo>
                    <a:lnTo>
                      <a:pt x="301446" y="994076"/>
                    </a:lnTo>
                    <a:lnTo>
                      <a:pt x="304658" y="989567"/>
                    </a:lnTo>
                    <a:cubicBezTo>
                      <a:pt x="306606" y="975287"/>
                      <a:pt x="314156" y="962075"/>
                      <a:pt x="326083" y="952185"/>
                    </a:cubicBezTo>
                    <a:lnTo>
                      <a:pt x="406332" y="885643"/>
                    </a:lnTo>
                    <a:lnTo>
                      <a:pt x="335052" y="695449"/>
                    </a:lnTo>
                    <a:lnTo>
                      <a:pt x="314776" y="740032"/>
                    </a:lnTo>
                    <a:lnTo>
                      <a:pt x="302716" y="756711"/>
                    </a:lnTo>
                    <a:cubicBezTo>
                      <a:pt x="293788" y="770907"/>
                      <a:pt x="278479" y="780549"/>
                      <a:pt x="260499" y="782294"/>
                    </a:cubicBezTo>
                    <a:lnTo>
                      <a:pt x="64716" y="801300"/>
                    </a:lnTo>
                    <a:cubicBezTo>
                      <a:pt x="32278" y="804449"/>
                      <a:pt x="3429" y="780705"/>
                      <a:pt x="280" y="748267"/>
                    </a:cubicBezTo>
                    <a:cubicBezTo>
                      <a:pt x="-2869" y="715828"/>
                      <a:pt x="20874" y="686979"/>
                      <a:pt x="53313" y="683830"/>
                    </a:cubicBezTo>
                    <a:lnTo>
                      <a:pt x="217951" y="667848"/>
                    </a:lnTo>
                    <a:lnTo>
                      <a:pt x="278508" y="534693"/>
                    </a:lnTo>
                    <a:cubicBezTo>
                      <a:pt x="273567" y="502407"/>
                      <a:pt x="282111" y="470257"/>
                      <a:pt x="301729" y="445317"/>
                    </a:cubicBezTo>
                    <a:cubicBezTo>
                      <a:pt x="293134" y="448351"/>
                      <a:pt x="284088" y="449791"/>
                      <a:pt x="274857" y="450687"/>
                    </a:cubicBezTo>
                    <a:cubicBezTo>
                      <a:pt x="150698" y="462740"/>
                      <a:pt x="40278" y="371861"/>
                      <a:pt x="28225" y="247703"/>
                    </a:cubicBezTo>
                    <a:cubicBezTo>
                      <a:pt x="16173" y="123546"/>
                      <a:pt x="107052" y="13125"/>
                      <a:pt x="231210" y="1072"/>
                    </a:cubicBez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A11C7AB-768D-B955-0565-098F75D2A255}"/>
                </a:ext>
              </a:extLst>
            </p:cNvPr>
            <p:cNvSpPr/>
            <p:nvPr/>
          </p:nvSpPr>
          <p:spPr bwMode="auto">
            <a:xfrm>
              <a:off x="11128189" y="182571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AA3F69E-267C-40DE-DAC3-28814348358D}"/>
              </a:ext>
            </a:extLst>
          </p:cNvPr>
          <p:cNvSpPr txBox="1"/>
          <p:nvPr/>
        </p:nvSpPr>
        <p:spPr>
          <a:xfrm>
            <a:off x="443116" y="407495"/>
            <a:ext cx="5952672" cy="118241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故障の為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171C75-99DA-D7FC-3067-B4ED27333C5A}"/>
              </a:ext>
            </a:extLst>
          </p:cNvPr>
          <p:cNvSpPr txBox="1"/>
          <p:nvPr/>
        </p:nvSpPr>
        <p:spPr>
          <a:xfrm>
            <a:off x="443116" y="2027675"/>
            <a:ext cx="5952672" cy="292532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本日は利用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できません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648ABD5-3C29-5B85-F5B0-0B79711EBD77}"/>
              </a:ext>
            </a:extLst>
          </p:cNvPr>
          <p:cNvSpPr txBox="1"/>
          <p:nvPr/>
        </p:nvSpPr>
        <p:spPr>
          <a:xfrm>
            <a:off x="443116" y="8794009"/>
            <a:ext cx="5952672" cy="69893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またのご利用をお待ちしております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2298463-5372-445A-4815-E450F549FFC5}"/>
              </a:ext>
            </a:extLst>
          </p:cNvPr>
          <p:cNvGrpSpPr/>
          <p:nvPr/>
        </p:nvGrpSpPr>
        <p:grpSpPr>
          <a:xfrm>
            <a:off x="1872343" y="5362235"/>
            <a:ext cx="3113314" cy="3022538"/>
            <a:chOff x="4513365" y="146557"/>
            <a:chExt cx="2696258" cy="261764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8F679E7-5E10-BE26-4E11-1D06468C66A3}"/>
                </a:ext>
              </a:extLst>
            </p:cNvPr>
            <p:cNvSpPr/>
            <p:nvPr/>
          </p:nvSpPr>
          <p:spPr bwMode="auto">
            <a:xfrm flipH="1">
              <a:off x="6437900" y="1178750"/>
              <a:ext cx="771723" cy="663223"/>
            </a:xfrm>
            <a:custGeom>
              <a:avLst/>
              <a:gdLst>
                <a:gd name="connsiteX0" fmla="*/ 775512 w 1063945"/>
                <a:gd name="connsiteY0" fmla="*/ 0 h 816074"/>
                <a:gd name="connsiteX1" fmla="*/ 1063945 w 1063945"/>
                <a:gd name="connsiteY1" fmla="*/ 508602 h 816074"/>
                <a:gd name="connsiteX2" fmla="*/ 1042187 w 1063945"/>
                <a:gd name="connsiteY2" fmla="*/ 660354 h 816074"/>
                <a:gd name="connsiteX3" fmla="*/ 1027058 w 1063945"/>
                <a:gd name="connsiteY3" fmla="*/ 683357 h 816074"/>
                <a:gd name="connsiteX4" fmla="*/ 1032211 w 1063945"/>
                <a:gd name="connsiteY4" fmla="*/ 708080 h 816074"/>
                <a:gd name="connsiteX5" fmla="*/ 526502 w 1063945"/>
                <a:gd name="connsiteY5" fmla="*/ 812512 h 816074"/>
                <a:gd name="connsiteX6" fmla="*/ 0 w 1063945"/>
                <a:gd name="connsiteY6" fmla="*/ 708080 h 816074"/>
                <a:gd name="connsiteX7" fmla="*/ 412092 w 1063945"/>
                <a:gd name="connsiteY7" fmla="*/ 463556 h 816074"/>
                <a:gd name="connsiteX8" fmla="*/ 489871 w 1063945"/>
                <a:gd name="connsiteY8" fmla="*/ 459764 h 816074"/>
                <a:gd name="connsiteX9" fmla="*/ 492939 w 1063945"/>
                <a:gd name="connsiteY9" fmla="*/ 406101 h 816074"/>
                <a:gd name="connsiteX10" fmla="*/ 775512 w 1063945"/>
                <a:gd name="connsiteY10" fmla="*/ 0 h 81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945" h="816074">
                  <a:moveTo>
                    <a:pt x="775512" y="0"/>
                  </a:moveTo>
                  <a:cubicBezTo>
                    <a:pt x="934809" y="0"/>
                    <a:pt x="1063945" y="227708"/>
                    <a:pt x="1063945" y="508602"/>
                  </a:cubicBezTo>
                  <a:cubicBezTo>
                    <a:pt x="1063945" y="578825"/>
                    <a:pt x="1056237" y="627237"/>
                    <a:pt x="1042187" y="660354"/>
                  </a:cubicBezTo>
                  <a:lnTo>
                    <a:pt x="1027058" y="683357"/>
                  </a:lnTo>
                  <a:lnTo>
                    <a:pt x="1032211" y="708080"/>
                  </a:lnTo>
                  <a:cubicBezTo>
                    <a:pt x="1032211" y="845928"/>
                    <a:pt x="811540" y="812512"/>
                    <a:pt x="526502" y="812512"/>
                  </a:cubicBezTo>
                  <a:cubicBezTo>
                    <a:pt x="241465" y="812512"/>
                    <a:pt x="0" y="845928"/>
                    <a:pt x="0" y="708080"/>
                  </a:cubicBezTo>
                  <a:cubicBezTo>
                    <a:pt x="0" y="587463"/>
                    <a:pt x="176912" y="486830"/>
                    <a:pt x="412092" y="463556"/>
                  </a:cubicBezTo>
                  <a:lnTo>
                    <a:pt x="489871" y="459764"/>
                  </a:lnTo>
                  <a:lnTo>
                    <a:pt x="492939" y="406101"/>
                  </a:lnTo>
                  <a:cubicBezTo>
                    <a:pt x="519834" y="174339"/>
                    <a:pt x="636127" y="0"/>
                    <a:pt x="775512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AF3E46C-9B99-69AA-0CBE-C11B239749AF}"/>
                </a:ext>
              </a:extLst>
            </p:cNvPr>
            <p:cNvSpPr/>
            <p:nvPr/>
          </p:nvSpPr>
          <p:spPr bwMode="auto">
            <a:xfrm>
              <a:off x="4513365" y="1178750"/>
              <a:ext cx="771723" cy="663223"/>
            </a:xfrm>
            <a:custGeom>
              <a:avLst/>
              <a:gdLst>
                <a:gd name="connsiteX0" fmla="*/ 775512 w 1063945"/>
                <a:gd name="connsiteY0" fmla="*/ 0 h 816074"/>
                <a:gd name="connsiteX1" fmla="*/ 1063945 w 1063945"/>
                <a:gd name="connsiteY1" fmla="*/ 508602 h 816074"/>
                <a:gd name="connsiteX2" fmla="*/ 1042187 w 1063945"/>
                <a:gd name="connsiteY2" fmla="*/ 660354 h 816074"/>
                <a:gd name="connsiteX3" fmla="*/ 1027058 w 1063945"/>
                <a:gd name="connsiteY3" fmla="*/ 683357 h 816074"/>
                <a:gd name="connsiteX4" fmla="*/ 1032211 w 1063945"/>
                <a:gd name="connsiteY4" fmla="*/ 708080 h 816074"/>
                <a:gd name="connsiteX5" fmla="*/ 526502 w 1063945"/>
                <a:gd name="connsiteY5" fmla="*/ 812512 h 816074"/>
                <a:gd name="connsiteX6" fmla="*/ 0 w 1063945"/>
                <a:gd name="connsiteY6" fmla="*/ 708080 h 816074"/>
                <a:gd name="connsiteX7" fmla="*/ 412092 w 1063945"/>
                <a:gd name="connsiteY7" fmla="*/ 463556 h 816074"/>
                <a:gd name="connsiteX8" fmla="*/ 489871 w 1063945"/>
                <a:gd name="connsiteY8" fmla="*/ 459764 h 816074"/>
                <a:gd name="connsiteX9" fmla="*/ 492939 w 1063945"/>
                <a:gd name="connsiteY9" fmla="*/ 406101 h 816074"/>
                <a:gd name="connsiteX10" fmla="*/ 775512 w 1063945"/>
                <a:gd name="connsiteY10" fmla="*/ 0 h 81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945" h="816074">
                  <a:moveTo>
                    <a:pt x="775512" y="0"/>
                  </a:moveTo>
                  <a:cubicBezTo>
                    <a:pt x="934809" y="0"/>
                    <a:pt x="1063945" y="227708"/>
                    <a:pt x="1063945" y="508602"/>
                  </a:cubicBezTo>
                  <a:cubicBezTo>
                    <a:pt x="1063945" y="578825"/>
                    <a:pt x="1056237" y="627237"/>
                    <a:pt x="1042187" y="660354"/>
                  </a:cubicBezTo>
                  <a:lnTo>
                    <a:pt x="1027058" y="683357"/>
                  </a:lnTo>
                  <a:lnTo>
                    <a:pt x="1032211" y="708080"/>
                  </a:lnTo>
                  <a:cubicBezTo>
                    <a:pt x="1032211" y="845928"/>
                    <a:pt x="811540" y="812512"/>
                    <a:pt x="526502" y="812512"/>
                  </a:cubicBezTo>
                  <a:cubicBezTo>
                    <a:pt x="241465" y="812512"/>
                    <a:pt x="0" y="845928"/>
                    <a:pt x="0" y="708080"/>
                  </a:cubicBezTo>
                  <a:cubicBezTo>
                    <a:pt x="0" y="587463"/>
                    <a:pt x="176912" y="486830"/>
                    <a:pt x="412092" y="463556"/>
                  </a:cubicBezTo>
                  <a:lnTo>
                    <a:pt x="489871" y="459764"/>
                  </a:lnTo>
                  <a:lnTo>
                    <a:pt x="492939" y="406101"/>
                  </a:lnTo>
                  <a:cubicBezTo>
                    <a:pt x="519834" y="174339"/>
                    <a:pt x="636127" y="0"/>
                    <a:pt x="775512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20502EA3-31D1-5316-AED4-B723941F6319}"/>
                </a:ext>
              </a:extLst>
            </p:cNvPr>
            <p:cNvSpPr/>
            <p:nvPr/>
          </p:nvSpPr>
          <p:spPr bwMode="auto">
            <a:xfrm rot="4500000">
              <a:off x="5489303" y="2407343"/>
              <a:ext cx="89844" cy="217455"/>
            </a:xfrm>
            <a:prstGeom prst="moon">
              <a:avLst>
                <a:gd name="adj" fmla="val 676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1A5DE2EC-4450-D4FA-BD6D-0B376A04E5C1}"/>
                </a:ext>
              </a:extLst>
            </p:cNvPr>
            <p:cNvSpPr/>
            <p:nvPr/>
          </p:nvSpPr>
          <p:spPr bwMode="auto">
            <a:xfrm rot="5400000">
              <a:off x="5516993" y="2508382"/>
              <a:ext cx="89844" cy="217455"/>
            </a:xfrm>
            <a:prstGeom prst="moon">
              <a:avLst>
                <a:gd name="adj" fmla="val 676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5808A9E3-1599-C4DC-8CD5-42110C8A82BF}"/>
                </a:ext>
              </a:extLst>
            </p:cNvPr>
            <p:cNvSpPr/>
            <p:nvPr/>
          </p:nvSpPr>
          <p:spPr bwMode="auto">
            <a:xfrm rot="6300000">
              <a:off x="5435631" y="2610550"/>
              <a:ext cx="89844" cy="217455"/>
            </a:xfrm>
            <a:prstGeom prst="moon">
              <a:avLst>
                <a:gd name="adj" fmla="val 676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1A72F463-0C24-BCB3-E91B-3B1D2916EEC8}"/>
                </a:ext>
              </a:extLst>
            </p:cNvPr>
            <p:cNvSpPr/>
            <p:nvPr/>
          </p:nvSpPr>
          <p:spPr bwMode="auto">
            <a:xfrm rot="17100000" flipH="1">
              <a:off x="6129412" y="2407343"/>
              <a:ext cx="89844" cy="217455"/>
            </a:xfrm>
            <a:prstGeom prst="moon">
              <a:avLst>
                <a:gd name="adj" fmla="val 676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74221FAC-E31F-45F2-8E84-FDAC2E06A926}"/>
                </a:ext>
              </a:extLst>
            </p:cNvPr>
            <p:cNvSpPr/>
            <p:nvPr/>
          </p:nvSpPr>
          <p:spPr bwMode="auto">
            <a:xfrm rot="16200000" flipH="1">
              <a:off x="6101723" y="2508382"/>
              <a:ext cx="89844" cy="217455"/>
            </a:xfrm>
            <a:prstGeom prst="moon">
              <a:avLst>
                <a:gd name="adj" fmla="val 676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2BC4C847-B387-AD40-AF5A-670A68A0A57F}"/>
                </a:ext>
              </a:extLst>
            </p:cNvPr>
            <p:cNvSpPr/>
            <p:nvPr/>
          </p:nvSpPr>
          <p:spPr bwMode="auto">
            <a:xfrm rot="15300000" flipH="1">
              <a:off x="6183085" y="2610550"/>
              <a:ext cx="89844" cy="217455"/>
            </a:xfrm>
            <a:prstGeom prst="moon">
              <a:avLst>
                <a:gd name="adj" fmla="val 676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E7E6819-B8DE-CA00-6BA3-56CBDD4A570D}"/>
                </a:ext>
              </a:extLst>
            </p:cNvPr>
            <p:cNvSpPr/>
            <p:nvPr/>
          </p:nvSpPr>
          <p:spPr bwMode="auto">
            <a:xfrm rot="1639748">
              <a:off x="5673129" y="146557"/>
              <a:ext cx="1203035" cy="1190982"/>
            </a:xfrm>
            <a:custGeom>
              <a:avLst/>
              <a:gdLst>
                <a:gd name="connsiteX0" fmla="*/ 828477 w 1634237"/>
                <a:gd name="connsiteY0" fmla="*/ 94 h 1617864"/>
                <a:gd name="connsiteX1" fmla="*/ 909520 w 1634237"/>
                <a:gd name="connsiteY1" fmla="*/ 5331 h 1617864"/>
                <a:gd name="connsiteX2" fmla="*/ 1633496 w 1634237"/>
                <a:gd name="connsiteY2" fmla="*/ 794234 h 1617864"/>
                <a:gd name="connsiteX3" fmla="*/ 1632256 w 1634237"/>
                <a:gd name="connsiteY3" fmla="*/ 849004 h 1617864"/>
                <a:gd name="connsiteX4" fmla="*/ 1634237 w 1634237"/>
                <a:gd name="connsiteY4" fmla="*/ 858711 h 1617864"/>
                <a:gd name="connsiteX5" fmla="*/ 1631761 w 1634237"/>
                <a:gd name="connsiteY5" fmla="*/ 870841 h 1617864"/>
                <a:gd name="connsiteX6" fmla="*/ 1631657 w 1634237"/>
                <a:gd name="connsiteY6" fmla="*/ 875425 h 1617864"/>
                <a:gd name="connsiteX7" fmla="*/ 1630837 w 1634237"/>
                <a:gd name="connsiteY7" fmla="*/ 875366 h 1617864"/>
                <a:gd name="connsiteX8" fmla="*/ 1622884 w 1634237"/>
                <a:gd name="connsiteY8" fmla="*/ 914325 h 1617864"/>
                <a:gd name="connsiteX9" fmla="*/ 1489774 w 1634237"/>
                <a:gd name="connsiteY9" fmla="*/ 1001586 h 1617864"/>
                <a:gd name="connsiteX10" fmla="*/ 1345311 w 1634237"/>
                <a:gd name="connsiteY10" fmla="*/ 858711 h 1617864"/>
                <a:gd name="connsiteX11" fmla="*/ 1347134 w 1634237"/>
                <a:gd name="connsiteY11" fmla="*/ 849779 h 1617864"/>
                <a:gd name="connsiteX12" fmla="*/ 1344549 w 1634237"/>
                <a:gd name="connsiteY12" fmla="*/ 750368 h 1617864"/>
                <a:gd name="connsiteX13" fmla="*/ 877202 w 1634237"/>
                <a:gd name="connsiteY13" fmla="*/ 288615 h 1617864"/>
                <a:gd name="connsiteX14" fmla="*/ 291640 w 1634237"/>
                <a:gd name="connsiteY14" fmla="*/ 734558 h 1617864"/>
                <a:gd name="connsiteX15" fmla="*/ 712677 w 1634237"/>
                <a:gd name="connsiteY15" fmla="*/ 1338277 h 1617864"/>
                <a:gd name="connsiteX16" fmla="*/ 656770 w 1634237"/>
                <a:gd name="connsiteY16" fmla="*/ 1617864 h 1617864"/>
                <a:gd name="connsiteX17" fmla="*/ 9956 w 1634237"/>
                <a:gd name="connsiteY17" fmla="*/ 690407 h 1617864"/>
                <a:gd name="connsiteX18" fmla="*/ 828477 w 1634237"/>
                <a:gd name="connsiteY18" fmla="*/ 94 h 161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34237" h="1617864">
                  <a:moveTo>
                    <a:pt x="828477" y="94"/>
                  </a:moveTo>
                  <a:cubicBezTo>
                    <a:pt x="855295" y="502"/>
                    <a:pt x="882333" y="2229"/>
                    <a:pt x="909520" y="5331"/>
                  </a:cubicBezTo>
                  <a:cubicBezTo>
                    <a:pt x="1317330" y="51857"/>
                    <a:pt x="1622761" y="392065"/>
                    <a:pt x="1633496" y="794234"/>
                  </a:cubicBezTo>
                  <a:lnTo>
                    <a:pt x="1632256" y="849004"/>
                  </a:lnTo>
                  <a:lnTo>
                    <a:pt x="1634237" y="858711"/>
                  </a:lnTo>
                  <a:lnTo>
                    <a:pt x="1631761" y="870841"/>
                  </a:lnTo>
                  <a:lnTo>
                    <a:pt x="1631657" y="875425"/>
                  </a:lnTo>
                  <a:lnTo>
                    <a:pt x="1630837" y="875366"/>
                  </a:lnTo>
                  <a:lnTo>
                    <a:pt x="1622884" y="914325"/>
                  </a:lnTo>
                  <a:cubicBezTo>
                    <a:pt x="1600954" y="965605"/>
                    <a:pt x="1549613" y="1001586"/>
                    <a:pt x="1489774" y="1001586"/>
                  </a:cubicBezTo>
                  <a:cubicBezTo>
                    <a:pt x="1409989" y="1001586"/>
                    <a:pt x="1345311" y="937619"/>
                    <a:pt x="1345311" y="858711"/>
                  </a:cubicBezTo>
                  <a:lnTo>
                    <a:pt x="1347134" y="849779"/>
                  </a:lnTo>
                  <a:lnTo>
                    <a:pt x="1344549" y="750368"/>
                  </a:lnTo>
                  <a:cubicBezTo>
                    <a:pt x="1314674" y="511678"/>
                    <a:pt x="1124964" y="316882"/>
                    <a:pt x="877202" y="288615"/>
                  </a:cubicBezTo>
                  <a:cubicBezTo>
                    <a:pt x="594045" y="256310"/>
                    <a:pt x="335772" y="453002"/>
                    <a:pt x="291640" y="734558"/>
                  </a:cubicBezTo>
                  <a:cubicBezTo>
                    <a:pt x="247509" y="1016114"/>
                    <a:pt x="433215" y="1282396"/>
                    <a:pt x="712677" y="1338277"/>
                  </a:cubicBezTo>
                  <a:lnTo>
                    <a:pt x="656770" y="1617864"/>
                  </a:lnTo>
                  <a:cubicBezTo>
                    <a:pt x="227449" y="1532018"/>
                    <a:pt x="-57840" y="1122945"/>
                    <a:pt x="9956" y="690407"/>
                  </a:cubicBezTo>
                  <a:cubicBezTo>
                    <a:pt x="73516" y="284903"/>
                    <a:pt x="426212" y="-6017"/>
                    <a:pt x="828477" y="94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53C3E18-6646-BE1B-6910-AEE88431374A}"/>
                </a:ext>
              </a:extLst>
            </p:cNvPr>
            <p:cNvSpPr/>
            <p:nvPr/>
          </p:nvSpPr>
          <p:spPr bwMode="auto">
            <a:xfrm>
              <a:off x="4657755" y="787482"/>
              <a:ext cx="2393050" cy="1965363"/>
            </a:xfrm>
            <a:custGeom>
              <a:avLst/>
              <a:gdLst>
                <a:gd name="connsiteX0" fmla="*/ 1626927 w 3250787"/>
                <a:gd name="connsiteY0" fmla="*/ 0 h 2669805"/>
                <a:gd name="connsiteX1" fmla="*/ 2835356 w 3250787"/>
                <a:gd name="connsiteY1" fmla="*/ 1079774 h 2669805"/>
                <a:gd name="connsiteX2" fmla="*/ 2810805 w 3250787"/>
                <a:gd name="connsiteY2" fmla="*/ 1297386 h 2669805"/>
                <a:gd name="connsiteX3" fmla="*/ 2809034 w 3250787"/>
                <a:gd name="connsiteY3" fmla="*/ 1303541 h 2669805"/>
                <a:gd name="connsiteX4" fmla="*/ 2814799 w 3250787"/>
                <a:gd name="connsiteY4" fmla="*/ 1304451 h 2669805"/>
                <a:gd name="connsiteX5" fmla="*/ 3191744 w 3250787"/>
                <a:gd name="connsiteY5" fmla="*/ 1602216 h 2669805"/>
                <a:gd name="connsiteX6" fmla="*/ 3191749 w 3250787"/>
                <a:gd name="connsiteY6" fmla="*/ 1602225 h 2669805"/>
                <a:gd name="connsiteX7" fmla="*/ 2938360 w 3250787"/>
                <a:gd name="connsiteY7" fmla="*/ 2357104 h 2669805"/>
                <a:gd name="connsiteX8" fmla="*/ 2559331 w 3250787"/>
                <a:gd name="connsiteY8" fmla="*/ 2545625 h 2669805"/>
                <a:gd name="connsiteX9" fmla="*/ 2557527 w 3250787"/>
                <a:gd name="connsiteY9" fmla="*/ 2548171 h 2669805"/>
                <a:gd name="connsiteX10" fmla="*/ 2359712 w 3250787"/>
                <a:gd name="connsiteY10" fmla="*/ 2656522 h 2669805"/>
                <a:gd name="connsiteX11" fmla="*/ 2240503 w 3250787"/>
                <a:gd name="connsiteY11" fmla="*/ 2658015 h 2669805"/>
                <a:gd name="connsiteX12" fmla="*/ 2231513 w 3250787"/>
                <a:gd name="connsiteY12" fmla="*/ 2655808 h 2669805"/>
                <a:gd name="connsiteX13" fmla="*/ 2198408 w 3250787"/>
                <a:gd name="connsiteY13" fmla="*/ 2667098 h 2669805"/>
                <a:gd name="connsiteX14" fmla="*/ 2048355 w 3250787"/>
                <a:gd name="connsiteY14" fmla="*/ 2589548 h 2669805"/>
                <a:gd name="connsiteX15" fmla="*/ 2051531 w 3250787"/>
                <a:gd name="connsiteY15" fmla="*/ 2551203 h 2669805"/>
                <a:gd name="connsiteX16" fmla="*/ 2033648 w 3250787"/>
                <a:gd name="connsiteY16" fmla="*/ 2551605 h 2669805"/>
                <a:gd name="connsiteX17" fmla="*/ 1936437 w 3250787"/>
                <a:gd name="connsiteY17" fmla="*/ 2472867 h 2669805"/>
                <a:gd name="connsiteX18" fmla="*/ 2000630 w 3250787"/>
                <a:gd name="connsiteY18" fmla="*/ 2365494 h 2669805"/>
                <a:gd name="connsiteX19" fmla="*/ 2003346 w 3250787"/>
                <a:gd name="connsiteY19" fmla="*/ 2364568 h 2669805"/>
                <a:gd name="connsiteX20" fmla="*/ 1992257 w 3250787"/>
                <a:gd name="connsiteY20" fmla="*/ 2340632 h 2669805"/>
                <a:gd name="connsiteX21" fmla="*/ 2106476 w 3250787"/>
                <a:gd name="connsiteY21" fmla="*/ 2216198 h 2669805"/>
                <a:gd name="connsiteX22" fmla="*/ 2156370 w 3250787"/>
                <a:gd name="connsiteY22" fmla="*/ 2215077 h 2669805"/>
                <a:gd name="connsiteX23" fmla="*/ 2161228 w 3250787"/>
                <a:gd name="connsiteY23" fmla="*/ 2211164 h 2669805"/>
                <a:gd name="connsiteX24" fmla="*/ 2273675 w 3250787"/>
                <a:gd name="connsiteY24" fmla="*/ 2171561 h 2669805"/>
                <a:gd name="connsiteX25" fmla="*/ 2334520 w 3250787"/>
                <a:gd name="connsiteY25" fmla="*/ 2165849 h 2669805"/>
                <a:gd name="connsiteX26" fmla="*/ 2395815 w 3250787"/>
                <a:gd name="connsiteY26" fmla="*/ 2174113 h 2669805"/>
                <a:gd name="connsiteX27" fmla="*/ 2757795 w 3250787"/>
                <a:gd name="connsiteY27" fmla="*/ 1994073 h 2669805"/>
                <a:gd name="connsiteX28" fmla="*/ 2828717 w 3250787"/>
                <a:gd name="connsiteY28" fmla="*/ 1782789 h 2669805"/>
                <a:gd name="connsiteX29" fmla="*/ 2828714 w 3250787"/>
                <a:gd name="connsiteY29" fmla="*/ 1782780 h 2669805"/>
                <a:gd name="connsiteX30" fmla="*/ 2617429 w 3250787"/>
                <a:gd name="connsiteY30" fmla="*/ 1711859 h 2669805"/>
                <a:gd name="connsiteX31" fmla="*/ 2596533 w 3250787"/>
                <a:gd name="connsiteY31" fmla="*/ 1722252 h 2669805"/>
                <a:gd name="connsiteX32" fmla="*/ 2559410 w 3250787"/>
                <a:gd name="connsiteY32" fmla="*/ 1766611 h 2669805"/>
                <a:gd name="connsiteX33" fmla="*/ 2395600 w 3250787"/>
                <a:gd name="connsiteY33" fmla="*/ 1912980 h 2669805"/>
                <a:gd name="connsiteX34" fmla="*/ 2345725 w 3250787"/>
                <a:gd name="connsiteY34" fmla="*/ 1946305 h 2669805"/>
                <a:gd name="connsiteX35" fmla="*/ 2302571 w 3250787"/>
                <a:gd name="connsiteY35" fmla="*/ 1975140 h 2669805"/>
                <a:gd name="connsiteX36" fmla="*/ 1626927 w 3250787"/>
                <a:gd name="connsiteY36" fmla="*/ 2159548 h 2669805"/>
                <a:gd name="connsiteX37" fmla="*/ 951283 w 3250787"/>
                <a:gd name="connsiteY37" fmla="*/ 1975140 h 2669805"/>
                <a:gd name="connsiteX38" fmla="*/ 905827 w 3250787"/>
                <a:gd name="connsiteY38" fmla="*/ 1944767 h 2669805"/>
                <a:gd name="connsiteX39" fmla="*/ 899748 w 3250787"/>
                <a:gd name="connsiteY39" fmla="*/ 1956989 h 2669805"/>
                <a:gd name="connsiteX40" fmla="*/ 905827 w 3250787"/>
                <a:gd name="connsiteY40" fmla="*/ 1944767 h 2669805"/>
                <a:gd name="connsiteX41" fmla="*/ 858254 w 3250787"/>
                <a:gd name="connsiteY41" fmla="*/ 1912980 h 2669805"/>
                <a:gd name="connsiteX42" fmla="*/ 772439 w 3250787"/>
                <a:gd name="connsiteY42" fmla="*/ 1843290 h 2669805"/>
                <a:gd name="connsiteX43" fmla="*/ 666127 w 3250787"/>
                <a:gd name="connsiteY43" fmla="*/ 1728157 h 2669805"/>
                <a:gd name="connsiteX44" fmla="*/ 633358 w 3250787"/>
                <a:gd name="connsiteY44" fmla="*/ 1711859 h 2669805"/>
                <a:gd name="connsiteX45" fmla="*/ 422073 w 3250787"/>
                <a:gd name="connsiteY45" fmla="*/ 1782780 h 2669805"/>
                <a:gd name="connsiteX46" fmla="*/ 422070 w 3250787"/>
                <a:gd name="connsiteY46" fmla="*/ 1782789 h 2669805"/>
                <a:gd name="connsiteX47" fmla="*/ 492992 w 3250787"/>
                <a:gd name="connsiteY47" fmla="*/ 1994073 h 2669805"/>
                <a:gd name="connsiteX48" fmla="*/ 854972 w 3250787"/>
                <a:gd name="connsiteY48" fmla="*/ 2174113 h 2669805"/>
                <a:gd name="connsiteX49" fmla="*/ 916267 w 3250787"/>
                <a:gd name="connsiteY49" fmla="*/ 2165849 h 2669805"/>
                <a:gd name="connsiteX50" fmla="*/ 977112 w 3250787"/>
                <a:gd name="connsiteY50" fmla="*/ 2171561 h 2669805"/>
                <a:gd name="connsiteX51" fmla="*/ 1089559 w 3250787"/>
                <a:gd name="connsiteY51" fmla="*/ 2211164 h 2669805"/>
                <a:gd name="connsiteX52" fmla="*/ 1094417 w 3250787"/>
                <a:gd name="connsiteY52" fmla="*/ 2215077 h 2669805"/>
                <a:gd name="connsiteX53" fmla="*/ 1144311 w 3250787"/>
                <a:gd name="connsiteY53" fmla="*/ 2216198 h 2669805"/>
                <a:gd name="connsiteX54" fmla="*/ 1258530 w 3250787"/>
                <a:gd name="connsiteY54" fmla="*/ 2340632 h 2669805"/>
                <a:gd name="connsiteX55" fmla="*/ 1247441 w 3250787"/>
                <a:gd name="connsiteY55" fmla="*/ 2364568 h 2669805"/>
                <a:gd name="connsiteX56" fmla="*/ 1250157 w 3250787"/>
                <a:gd name="connsiteY56" fmla="*/ 2365494 h 2669805"/>
                <a:gd name="connsiteX57" fmla="*/ 1314350 w 3250787"/>
                <a:gd name="connsiteY57" fmla="*/ 2472867 h 2669805"/>
                <a:gd name="connsiteX58" fmla="*/ 1217139 w 3250787"/>
                <a:gd name="connsiteY58" fmla="*/ 2551605 h 2669805"/>
                <a:gd name="connsiteX59" fmla="*/ 1199256 w 3250787"/>
                <a:gd name="connsiteY59" fmla="*/ 2551203 h 2669805"/>
                <a:gd name="connsiteX60" fmla="*/ 1202432 w 3250787"/>
                <a:gd name="connsiteY60" fmla="*/ 2589548 h 2669805"/>
                <a:gd name="connsiteX61" fmla="*/ 1052379 w 3250787"/>
                <a:gd name="connsiteY61" fmla="*/ 2667098 h 2669805"/>
                <a:gd name="connsiteX62" fmla="*/ 1019274 w 3250787"/>
                <a:gd name="connsiteY62" fmla="*/ 2655808 h 2669805"/>
                <a:gd name="connsiteX63" fmla="*/ 1010284 w 3250787"/>
                <a:gd name="connsiteY63" fmla="*/ 2658015 h 2669805"/>
                <a:gd name="connsiteX64" fmla="*/ 891075 w 3250787"/>
                <a:gd name="connsiteY64" fmla="*/ 2656522 h 2669805"/>
                <a:gd name="connsiteX65" fmla="*/ 693260 w 3250787"/>
                <a:gd name="connsiteY65" fmla="*/ 2548171 h 2669805"/>
                <a:gd name="connsiteX66" fmla="*/ 691456 w 3250787"/>
                <a:gd name="connsiteY66" fmla="*/ 2545625 h 2669805"/>
                <a:gd name="connsiteX67" fmla="*/ 312427 w 3250787"/>
                <a:gd name="connsiteY67" fmla="*/ 2357104 h 2669805"/>
                <a:gd name="connsiteX68" fmla="*/ 59039 w 3250787"/>
                <a:gd name="connsiteY68" fmla="*/ 1602225 h 2669805"/>
                <a:gd name="connsiteX69" fmla="*/ 59043 w 3250787"/>
                <a:gd name="connsiteY69" fmla="*/ 1602216 h 2669805"/>
                <a:gd name="connsiteX70" fmla="*/ 435988 w 3250787"/>
                <a:gd name="connsiteY70" fmla="*/ 1304451 h 2669805"/>
                <a:gd name="connsiteX71" fmla="*/ 444687 w 3250787"/>
                <a:gd name="connsiteY71" fmla="*/ 1303078 h 2669805"/>
                <a:gd name="connsiteX72" fmla="*/ 443049 w 3250787"/>
                <a:gd name="connsiteY72" fmla="*/ 1297386 h 2669805"/>
                <a:gd name="connsiteX73" fmla="*/ 418498 w 3250787"/>
                <a:gd name="connsiteY73" fmla="*/ 1079774 h 2669805"/>
                <a:gd name="connsiteX74" fmla="*/ 1626927 w 3250787"/>
                <a:gd name="connsiteY74" fmla="*/ 0 h 2669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250787" h="2669805">
                  <a:moveTo>
                    <a:pt x="1626927" y="0"/>
                  </a:moveTo>
                  <a:cubicBezTo>
                    <a:pt x="2294324" y="0"/>
                    <a:pt x="2835356" y="483431"/>
                    <a:pt x="2835356" y="1079774"/>
                  </a:cubicBezTo>
                  <a:cubicBezTo>
                    <a:pt x="2835356" y="1154317"/>
                    <a:pt x="2826902" y="1227096"/>
                    <a:pt x="2810805" y="1297386"/>
                  </a:cubicBezTo>
                  <a:lnTo>
                    <a:pt x="2809034" y="1303541"/>
                  </a:lnTo>
                  <a:lnTo>
                    <a:pt x="2814799" y="1304451"/>
                  </a:lnTo>
                  <a:cubicBezTo>
                    <a:pt x="2972832" y="1341189"/>
                    <a:pt x="3113848" y="1445603"/>
                    <a:pt x="3191744" y="1602216"/>
                  </a:cubicBezTo>
                  <a:lnTo>
                    <a:pt x="3191749" y="1602225"/>
                  </a:lnTo>
                  <a:cubicBezTo>
                    <a:pt x="3330231" y="1880650"/>
                    <a:pt x="3216785" y="2218621"/>
                    <a:pt x="2938360" y="2357104"/>
                  </a:cubicBezTo>
                  <a:lnTo>
                    <a:pt x="2559331" y="2545625"/>
                  </a:lnTo>
                  <a:lnTo>
                    <a:pt x="2557527" y="2548171"/>
                  </a:lnTo>
                  <a:cubicBezTo>
                    <a:pt x="2511462" y="2601605"/>
                    <a:pt x="2441884" y="2641943"/>
                    <a:pt x="2359712" y="2656522"/>
                  </a:cubicBezTo>
                  <a:cubicBezTo>
                    <a:pt x="2318626" y="2663811"/>
                    <a:pt x="2278280" y="2663970"/>
                    <a:pt x="2240503" y="2658015"/>
                  </a:cubicBezTo>
                  <a:lnTo>
                    <a:pt x="2231513" y="2655808"/>
                  </a:lnTo>
                  <a:lnTo>
                    <a:pt x="2198408" y="2667098"/>
                  </a:lnTo>
                  <a:cubicBezTo>
                    <a:pt x="2125431" y="2680044"/>
                    <a:pt x="2058249" y="2645324"/>
                    <a:pt x="2048355" y="2589548"/>
                  </a:cubicBezTo>
                  <a:lnTo>
                    <a:pt x="2051531" y="2551203"/>
                  </a:lnTo>
                  <a:lnTo>
                    <a:pt x="2033648" y="2551605"/>
                  </a:lnTo>
                  <a:cubicBezTo>
                    <a:pt x="1983502" y="2544687"/>
                    <a:pt x="1943859" y="2514699"/>
                    <a:pt x="1936437" y="2472867"/>
                  </a:cubicBezTo>
                  <a:cubicBezTo>
                    <a:pt x="1929015" y="2431035"/>
                    <a:pt x="1955924" y="2389240"/>
                    <a:pt x="2000630" y="2365494"/>
                  </a:cubicBezTo>
                  <a:lnTo>
                    <a:pt x="2003346" y="2364568"/>
                  </a:lnTo>
                  <a:lnTo>
                    <a:pt x="1992257" y="2340632"/>
                  </a:lnTo>
                  <a:cubicBezTo>
                    <a:pt x="1982362" y="2284856"/>
                    <a:pt x="2033499" y="2229145"/>
                    <a:pt x="2106476" y="2216198"/>
                  </a:cubicBezTo>
                  <a:lnTo>
                    <a:pt x="2156370" y="2215077"/>
                  </a:lnTo>
                  <a:lnTo>
                    <a:pt x="2161228" y="2211164"/>
                  </a:lnTo>
                  <a:cubicBezTo>
                    <a:pt x="2194653" y="2192578"/>
                    <a:pt x="2232589" y="2178849"/>
                    <a:pt x="2273675" y="2171561"/>
                  </a:cubicBezTo>
                  <a:cubicBezTo>
                    <a:pt x="2294219" y="2167916"/>
                    <a:pt x="2314577" y="2166054"/>
                    <a:pt x="2334520" y="2165849"/>
                  </a:cubicBezTo>
                  <a:lnTo>
                    <a:pt x="2395815" y="2174113"/>
                  </a:lnTo>
                  <a:lnTo>
                    <a:pt x="2757795" y="1994073"/>
                  </a:lnTo>
                  <a:cubicBezTo>
                    <a:pt x="2835724" y="1955313"/>
                    <a:pt x="2867477" y="1860718"/>
                    <a:pt x="2828717" y="1782789"/>
                  </a:cubicBezTo>
                  <a:cubicBezTo>
                    <a:pt x="2828716" y="1782786"/>
                    <a:pt x="2828715" y="1782783"/>
                    <a:pt x="2828714" y="1782780"/>
                  </a:cubicBezTo>
                  <a:cubicBezTo>
                    <a:pt x="2789954" y="1704851"/>
                    <a:pt x="2695358" y="1673099"/>
                    <a:pt x="2617429" y="1711859"/>
                  </a:cubicBezTo>
                  <a:lnTo>
                    <a:pt x="2596533" y="1722252"/>
                  </a:lnTo>
                  <a:lnTo>
                    <a:pt x="2559410" y="1766611"/>
                  </a:lnTo>
                  <a:cubicBezTo>
                    <a:pt x="2510156" y="1819939"/>
                    <a:pt x="2455282" y="1868970"/>
                    <a:pt x="2395600" y="1912980"/>
                  </a:cubicBezTo>
                  <a:lnTo>
                    <a:pt x="2345725" y="1946305"/>
                  </a:lnTo>
                  <a:lnTo>
                    <a:pt x="2302571" y="1975140"/>
                  </a:lnTo>
                  <a:cubicBezTo>
                    <a:pt x="2109705" y="2091566"/>
                    <a:pt x="1877201" y="2159548"/>
                    <a:pt x="1626927" y="2159548"/>
                  </a:cubicBezTo>
                  <a:cubicBezTo>
                    <a:pt x="1376653" y="2159548"/>
                    <a:pt x="1144149" y="2091566"/>
                    <a:pt x="951283" y="1975140"/>
                  </a:cubicBezTo>
                  <a:lnTo>
                    <a:pt x="905827" y="1944767"/>
                  </a:lnTo>
                  <a:lnTo>
                    <a:pt x="899748" y="1956989"/>
                  </a:lnTo>
                  <a:lnTo>
                    <a:pt x="905827" y="1944767"/>
                  </a:lnTo>
                  <a:lnTo>
                    <a:pt x="858254" y="1912980"/>
                  </a:lnTo>
                  <a:cubicBezTo>
                    <a:pt x="828413" y="1890975"/>
                    <a:pt x="799774" y="1867715"/>
                    <a:pt x="772439" y="1843290"/>
                  </a:cubicBezTo>
                  <a:lnTo>
                    <a:pt x="666127" y="1728157"/>
                  </a:lnTo>
                  <a:lnTo>
                    <a:pt x="633358" y="1711859"/>
                  </a:lnTo>
                  <a:cubicBezTo>
                    <a:pt x="555429" y="1673099"/>
                    <a:pt x="460834" y="1704851"/>
                    <a:pt x="422073" y="1782780"/>
                  </a:cubicBezTo>
                  <a:cubicBezTo>
                    <a:pt x="422072" y="1782783"/>
                    <a:pt x="422072" y="1782786"/>
                    <a:pt x="422070" y="1782789"/>
                  </a:cubicBezTo>
                  <a:cubicBezTo>
                    <a:pt x="383310" y="1860718"/>
                    <a:pt x="415063" y="1955313"/>
                    <a:pt x="492992" y="1994073"/>
                  </a:cubicBezTo>
                  <a:lnTo>
                    <a:pt x="854972" y="2174113"/>
                  </a:lnTo>
                  <a:lnTo>
                    <a:pt x="916267" y="2165849"/>
                  </a:lnTo>
                  <a:cubicBezTo>
                    <a:pt x="936211" y="2166054"/>
                    <a:pt x="956569" y="2167916"/>
                    <a:pt x="977112" y="2171561"/>
                  </a:cubicBezTo>
                  <a:cubicBezTo>
                    <a:pt x="1018198" y="2178849"/>
                    <a:pt x="1056134" y="2192578"/>
                    <a:pt x="1089559" y="2211164"/>
                  </a:cubicBezTo>
                  <a:lnTo>
                    <a:pt x="1094417" y="2215077"/>
                  </a:lnTo>
                  <a:lnTo>
                    <a:pt x="1144311" y="2216198"/>
                  </a:lnTo>
                  <a:cubicBezTo>
                    <a:pt x="1217288" y="2229145"/>
                    <a:pt x="1268425" y="2284856"/>
                    <a:pt x="1258530" y="2340632"/>
                  </a:cubicBezTo>
                  <a:lnTo>
                    <a:pt x="1247441" y="2364568"/>
                  </a:lnTo>
                  <a:lnTo>
                    <a:pt x="1250157" y="2365494"/>
                  </a:lnTo>
                  <a:cubicBezTo>
                    <a:pt x="1294863" y="2389240"/>
                    <a:pt x="1321772" y="2431035"/>
                    <a:pt x="1314350" y="2472867"/>
                  </a:cubicBezTo>
                  <a:cubicBezTo>
                    <a:pt x="1306928" y="2514699"/>
                    <a:pt x="1267285" y="2544687"/>
                    <a:pt x="1217139" y="2551605"/>
                  </a:cubicBezTo>
                  <a:lnTo>
                    <a:pt x="1199256" y="2551203"/>
                  </a:lnTo>
                  <a:lnTo>
                    <a:pt x="1202432" y="2589548"/>
                  </a:lnTo>
                  <a:cubicBezTo>
                    <a:pt x="1192538" y="2645324"/>
                    <a:pt x="1125356" y="2680044"/>
                    <a:pt x="1052379" y="2667098"/>
                  </a:cubicBezTo>
                  <a:lnTo>
                    <a:pt x="1019274" y="2655808"/>
                  </a:lnTo>
                  <a:lnTo>
                    <a:pt x="1010284" y="2658015"/>
                  </a:lnTo>
                  <a:cubicBezTo>
                    <a:pt x="972507" y="2663970"/>
                    <a:pt x="932161" y="2663811"/>
                    <a:pt x="891075" y="2656522"/>
                  </a:cubicBezTo>
                  <a:cubicBezTo>
                    <a:pt x="808903" y="2641943"/>
                    <a:pt x="739325" y="2601605"/>
                    <a:pt x="693260" y="2548171"/>
                  </a:cubicBezTo>
                  <a:lnTo>
                    <a:pt x="691456" y="2545625"/>
                  </a:lnTo>
                  <a:lnTo>
                    <a:pt x="312427" y="2357104"/>
                  </a:lnTo>
                  <a:cubicBezTo>
                    <a:pt x="34002" y="2218621"/>
                    <a:pt x="-79444" y="1880650"/>
                    <a:pt x="59039" y="1602225"/>
                  </a:cubicBezTo>
                  <a:lnTo>
                    <a:pt x="59043" y="1602216"/>
                  </a:lnTo>
                  <a:cubicBezTo>
                    <a:pt x="136939" y="1445603"/>
                    <a:pt x="277955" y="1341189"/>
                    <a:pt x="435988" y="1304451"/>
                  </a:cubicBezTo>
                  <a:lnTo>
                    <a:pt x="444687" y="1303078"/>
                  </a:lnTo>
                  <a:lnTo>
                    <a:pt x="443049" y="1297386"/>
                  </a:lnTo>
                  <a:cubicBezTo>
                    <a:pt x="426952" y="1227096"/>
                    <a:pt x="418498" y="1154317"/>
                    <a:pt x="418498" y="1079774"/>
                  </a:cubicBezTo>
                  <a:cubicBezTo>
                    <a:pt x="418498" y="483431"/>
                    <a:pt x="959530" y="0"/>
                    <a:pt x="162692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6425B663-9982-1B8D-C06A-3F1978FF3F06}"/>
                </a:ext>
              </a:extLst>
            </p:cNvPr>
            <p:cNvSpPr/>
            <p:nvPr/>
          </p:nvSpPr>
          <p:spPr bwMode="auto">
            <a:xfrm>
              <a:off x="5161581" y="1138266"/>
              <a:ext cx="1389882" cy="1290519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2A557CC-4400-6FE7-6646-D051C105338F}"/>
                </a:ext>
              </a:extLst>
            </p:cNvPr>
            <p:cNvGrpSpPr/>
            <p:nvPr/>
          </p:nvGrpSpPr>
          <p:grpSpPr>
            <a:xfrm>
              <a:off x="5065727" y="1512007"/>
              <a:ext cx="1581998" cy="271865"/>
              <a:chOff x="3599602" y="2083297"/>
              <a:chExt cx="1581998" cy="271865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31E5F7DF-8DC1-196E-8B7A-153144FDE2B2}"/>
                  </a:ext>
                </a:extLst>
              </p:cNvPr>
              <p:cNvGrpSpPr/>
              <p:nvPr/>
            </p:nvGrpSpPr>
            <p:grpSpPr>
              <a:xfrm flipV="1">
                <a:off x="3599602" y="2083297"/>
                <a:ext cx="1581998" cy="248449"/>
                <a:chOff x="3581090" y="2507319"/>
                <a:chExt cx="1619021" cy="337039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1218D7D9-9286-80A7-D52C-F85483CBECAC}"/>
                    </a:ext>
                  </a:extLst>
                </p:cNvPr>
                <p:cNvSpPr/>
                <p:nvPr/>
              </p:nvSpPr>
              <p:spPr bwMode="auto">
                <a:xfrm rot="1873133" flipV="1">
                  <a:off x="3581090" y="2507319"/>
                  <a:ext cx="472595" cy="337039"/>
                </a:xfrm>
                <a:custGeom>
                  <a:avLst/>
                  <a:gdLst>
                    <a:gd name="connsiteX0" fmla="*/ 562563 w 1125125"/>
                    <a:gd name="connsiteY0" fmla="*/ 2 h 990112"/>
                    <a:gd name="connsiteX1" fmla="*/ 1125125 w 1125125"/>
                    <a:gd name="connsiteY1" fmla="*/ 990112 h 990112"/>
                    <a:gd name="connsiteX2" fmla="*/ 570063 w 1125125"/>
                    <a:gd name="connsiteY2" fmla="*/ 990112 h 990112"/>
                    <a:gd name="connsiteX3" fmla="*/ 540060 w 1125125"/>
                    <a:gd name="connsiteY3" fmla="*/ 810092 h 990112"/>
                    <a:gd name="connsiteX4" fmla="*/ 510057 w 1125125"/>
                    <a:gd name="connsiteY4" fmla="*/ 990112 h 990112"/>
                    <a:gd name="connsiteX5" fmla="*/ 0 w 1125125"/>
                    <a:gd name="connsiteY5" fmla="*/ 990112 h 990112"/>
                    <a:gd name="connsiteX6" fmla="*/ 562563 w 1125125"/>
                    <a:gd name="connsiteY6" fmla="*/ 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6" fmla="*/ 631500 w 1125125"/>
                    <a:gd name="connsiteY6" fmla="*/ 90153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0" fmla="*/ 510057 w 1125125"/>
                    <a:gd name="connsiteY0" fmla="*/ 990112 h 990112"/>
                    <a:gd name="connsiteX1" fmla="*/ 0 w 1125125"/>
                    <a:gd name="connsiteY1" fmla="*/ 990112 h 990112"/>
                    <a:gd name="connsiteX2" fmla="*/ 562563 w 1125125"/>
                    <a:gd name="connsiteY2" fmla="*/ 2 h 990112"/>
                    <a:gd name="connsiteX3" fmla="*/ 1125125 w 1125125"/>
                    <a:gd name="connsiteY3" fmla="*/ 990112 h 990112"/>
                    <a:gd name="connsiteX4" fmla="*/ 570063 w 1125125"/>
                    <a:gd name="connsiteY4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  <a:gd name="connsiteX3" fmla="*/ 570063 w 1125125"/>
                    <a:gd name="connsiteY3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25125" h="990112">
                      <a:moveTo>
                        <a:pt x="0" y="990112"/>
                      </a:moveTo>
                      <a:cubicBezTo>
                        <a:pt x="187521" y="660075"/>
                        <a:pt x="270267" y="-1422"/>
                        <a:pt x="562563" y="2"/>
                      </a:cubicBezTo>
                      <a:cubicBezTo>
                        <a:pt x="854859" y="1426"/>
                        <a:pt x="937604" y="660075"/>
                        <a:pt x="1125125" y="990112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48314866-94BD-C2FB-0E33-1D4CE66FEDFD}"/>
                    </a:ext>
                  </a:extLst>
                </p:cNvPr>
                <p:cNvSpPr/>
                <p:nvPr/>
              </p:nvSpPr>
              <p:spPr bwMode="auto">
                <a:xfrm rot="19726867" flipH="1" flipV="1">
                  <a:off x="4727516" y="2507319"/>
                  <a:ext cx="472595" cy="337039"/>
                </a:xfrm>
                <a:custGeom>
                  <a:avLst/>
                  <a:gdLst>
                    <a:gd name="connsiteX0" fmla="*/ 562563 w 1125125"/>
                    <a:gd name="connsiteY0" fmla="*/ 2 h 990112"/>
                    <a:gd name="connsiteX1" fmla="*/ 1125125 w 1125125"/>
                    <a:gd name="connsiteY1" fmla="*/ 990112 h 990112"/>
                    <a:gd name="connsiteX2" fmla="*/ 570063 w 1125125"/>
                    <a:gd name="connsiteY2" fmla="*/ 990112 h 990112"/>
                    <a:gd name="connsiteX3" fmla="*/ 540060 w 1125125"/>
                    <a:gd name="connsiteY3" fmla="*/ 810092 h 990112"/>
                    <a:gd name="connsiteX4" fmla="*/ 510057 w 1125125"/>
                    <a:gd name="connsiteY4" fmla="*/ 990112 h 990112"/>
                    <a:gd name="connsiteX5" fmla="*/ 0 w 1125125"/>
                    <a:gd name="connsiteY5" fmla="*/ 990112 h 990112"/>
                    <a:gd name="connsiteX6" fmla="*/ 562563 w 1125125"/>
                    <a:gd name="connsiteY6" fmla="*/ 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6" fmla="*/ 631500 w 1125125"/>
                    <a:gd name="connsiteY6" fmla="*/ 90153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0" fmla="*/ 510057 w 1125125"/>
                    <a:gd name="connsiteY0" fmla="*/ 990112 h 990112"/>
                    <a:gd name="connsiteX1" fmla="*/ 0 w 1125125"/>
                    <a:gd name="connsiteY1" fmla="*/ 990112 h 990112"/>
                    <a:gd name="connsiteX2" fmla="*/ 562563 w 1125125"/>
                    <a:gd name="connsiteY2" fmla="*/ 2 h 990112"/>
                    <a:gd name="connsiteX3" fmla="*/ 1125125 w 1125125"/>
                    <a:gd name="connsiteY3" fmla="*/ 990112 h 990112"/>
                    <a:gd name="connsiteX4" fmla="*/ 570063 w 1125125"/>
                    <a:gd name="connsiteY4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  <a:gd name="connsiteX3" fmla="*/ 570063 w 1125125"/>
                    <a:gd name="connsiteY3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25125" h="990112">
                      <a:moveTo>
                        <a:pt x="0" y="990112"/>
                      </a:moveTo>
                      <a:cubicBezTo>
                        <a:pt x="187521" y="660075"/>
                        <a:pt x="270267" y="-1422"/>
                        <a:pt x="562563" y="2"/>
                      </a:cubicBezTo>
                      <a:cubicBezTo>
                        <a:pt x="854859" y="1426"/>
                        <a:pt x="937604" y="660075"/>
                        <a:pt x="1125125" y="990112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847F6AE5-7A80-F186-F400-2434E57E23C3}"/>
                  </a:ext>
                </a:extLst>
              </p:cNvPr>
              <p:cNvGrpSpPr/>
              <p:nvPr/>
            </p:nvGrpSpPr>
            <p:grpSpPr>
              <a:xfrm flipV="1">
                <a:off x="3723428" y="2176498"/>
                <a:ext cx="1339110" cy="178664"/>
                <a:chOff x="3581090" y="2507319"/>
                <a:chExt cx="2308741" cy="337039"/>
              </a:xfrm>
              <a:solidFill>
                <a:srgbClr val="FF99CC"/>
              </a:solidFill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14F33C2-2598-9BF1-9FE0-E4B2B083A29D}"/>
                    </a:ext>
                  </a:extLst>
                </p:cNvPr>
                <p:cNvSpPr/>
                <p:nvPr/>
              </p:nvSpPr>
              <p:spPr bwMode="auto">
                <a:xfrm rot="1873133" flipV="1">
                  <a:off x="3581090" y="2507319"/>
                  <a:ext cx="472595" cy="337039"/>
                </a:xfrm>
                <a:custGeom>
                  <a:avLst/>
                  <a:gdLst>
                    <a:gd name="connsiteX0" fmla="*/ 562563 w 1125125"/>
                    <a:gd name="connsiteY0" fmla="*/ 2 h 990112"/>
                    <a:gd name="connsiteX1" fmla="*/ 1125125 w 1125125"/>
                    <a:gd name="connsiteY1" fmla="*/ 990112 h 990112"/>
                    <a:gd name="connsiteX2" fmla="*/ 570063 w 1125125"/>
                    <a:gd name="connsiteY2" fmla="*/ 990112 h 990112"/>
                    <a:gd name="connsiteX3" fmla="*/ 540060 w 1125125"/>
                    <a:gd name="connsiteY3" fmla="*/ 810092 h 990112"/>
                    <a:gd name="connsiteX4" fmla="*/ 510057 w 1125125"/>
                    <a:gd name="connsiteY4" fmla="*/ 990112 h 990112"/>
                    <a:gd name="connsiteX5" fmla="*/ 0 w 1125125"/>
                    <a:gd name="connsiteY5" fmla="*/ 990112 h 990112"/>
                    <a:gd name="connsiteX6" fmla="*/ 562563 w 1125125"/>
                    <a:gd name="connsiteY6" fmla="*/ 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6" fmla="*/ 631500 w 1125125"/>
                    <a:gd name="connsiteY6" fmla="*/ 90153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0" fmla="*/ 510057 w 1125125"/>
                    <a:gd name="connsiteY0" fmla="*/ 990112 h 990112"/>
                    <a:gd name="connsiteX1" fmla="*/ 0 w 1125125"/>
                    <a:gd name="connsiteY1" fmla="*/ 990112 h 990112"/>
                    <a:gd name="connsiteX2" fmla="*/ 562563 w 1125125"/>
                    <a:gd name="connsiteY2" fmla="*/ 2 h 990112"/>
                    <a:gd name="connsiteX3" fmla="*/ 1125125 w 1125125"/>
                    <a:gd name="connsiteY3" fmla="*/ 990112 h 990112"/>
                    <a:gd name="connsiteX4" fmla="*/ 570063 w 1125125"/>
                    <a:gd name="connsiteY4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  <a:gd name="connsiteX3" fmla="*/ 570063 w 1125125"/>
                    <a:gd name="connsiteY3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25125" h="990112">
                      <a:moveTo>
                        <a:pt x="0" y="990112"/>
                      </a:moveTo>
                      <a:cubicBezTo>
                        <a:pt x="187521" y="660075"/>
                        <a:pt x="270267" y="-1422"/>
                        <a:pt x="562563" y="2"/>
                      </a:cubicBezTo>
                      <a:cubicBezTo>
                        <a:pt x="854859" y="1426"/>
                        <a:pt x="937604" y="660075"/>
                        <a:pt x="1125125" y="990112"/>
                      </a:cubicBezTo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8EF4CF0-72D5-80F2-5B4E-62095C634CC1}"/>
                    </a:ext>
                  </a:extLst>
                </p:cNvPr>
                <p:cNvSpPr/>
                <p:nvPr/>
              </p:nvSpPr>
              <p:spPr bwMode="auto">
                <a:xfrm rot="19726867" flipH="1" flipV="1">
                  <a:off x="5417235" y="2507319"/>
                  <a:ext cx="472596" cy="337039"/>
                </a:xfrm>
                <a:custGeom>
                  <a:avLst/>
                  <a:gdLst>
                    <a:gd name="connsiteX0" fmla="*/ 562563 w 1125125"/>
                    <a:gd name="connsiteY0" fmla="*/ 2 h 990112"/>
                    <a:gd name="connsiteX1" fmla="*/ 1125125 w 1125125"/>
                    <a:gd name="connsiteY1" fmla="*/ 990112 h 990112"/>
                    <a:gd name="connsiteX2" fmla="*/ 570063 w 1125125"/>
                    <a:gd name="connsiteY2" fmla="*/ 990112 h 990112"/>
                    <a:gd name="connsiteX3" fmla="*/ 540060 w 1125125"/>
                    <a:gd name="connsiteY3" fmla="*/ 810092 h 990112"/>
                    <a:gd name="connsiteX4" fmla="*/ 510057 w 1125125"/>
                    <a:gd name="connsiteY4" fmla="*/ 990112 h 990112"/>
                    <a:gd name="connsiteX5" fmla="*/ 0 w 1125125"/>
                    <a:gd name="connsiteY5" fmla="*/ 990112 h 990112"/>
                    <a:gd name="connsiteX6" fmla="*/ 562563 w 1125125"/>
                    <a:gd name="connsiteY6" fmla="*/ 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6" fmla="*/ 631500 w 1125125"/>
                    <a:gd name="connsiteY6" fmla="*/ 901532 h 990112"/>
                    <a:gd name="connsiteX0" fmla="*/ 540060 w 1125125"/>
                    <a:gd name="connsiteY0" fmla="*/ 810092 h 990112"/>
                    <a:gd name="connsiteX1" fmla="*/ 510057 w 1125125"/>
                    <a:gd name="connsiteY1" fmla="*/ 990112 h 990112"/>
                    <a:gd name="connsiteX2" fmla="*/ 0 w 1125125"/>
                    <a:gd name="connsiteY2" fmla="*/ 990112 h 990112"/>
                    <a:gd name="connsiteX3" fmla="*/ 562563 w 1125125"/>
                    <a:gd name="connsiteY3" fmla="*/ 2 h 990112"/>
                    <a:gd name="connsiteX4" fmla="*/ 1125125 w 1125125"/>
                    <a:gd name="connsiteY4" fmla="*/ 990112 h 990112"/>
                    <a:gd name="connsiteX5" fmla="*/ 570063 w 1125125"/>
                    <a:gd name="connsiteY5" fmla="*/ 990112 h 990112"/>
                    <a:gd name="connsiteX0" fmla="*/ 510057 w 1125125"/>
                    <a:gd name="connsiteY0" fmla="*/ 990112 h 990112"/>
                    <a:gd name="connsiteX1" fmla="*/ 0 w 1125125"/>
                    <a:gd name="connsiteY1" fmla="*/ 990112 h 990112"/>
                    <a:gd name="connsiteX2" fmla="*/ 562563 w 1125125"/>
                    <a:gd name="connsiteY2" fmla="*/ 2 h 990112"/>
                    <a:gd name="connsiteX3" fmla="*/ 1125125 w 1125125"/>
                    <a:gd name="connsiteY3" fmla="*/ 990112 h 990112"/>
                    <a:gd name="connsiteX4" fmla="*/ 570063 w 1125125"/>
                    <a:gd name="connsiteY4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  <a:gd name="connsiteX3" fmla="*/ 570063 w 1125125"/>
                    <a:gd name="connsiteY3" fmla="*/ 990112 h 990112"/>
                    <a:gd name="connsiteX0" fmla="*/ 0 w 1125125"/>
                    <a:gd name="connsiteY0" fmla="*/ 990112 h 990112"/>
                    <a:gd name="connsiteX1" fmla="*/ 562563 w 1125125"/>
                    <a:gd name="connsiteY1" fmla="*/ 2 h 990112"/>
                    <a:gd name="connsiteX2" fmla="*/ 1125125 w 1125125"/>
                    <a:gd name="connsiteY2" fmla="*/ 990112 h 990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25125" h="990112">
                      <a:moveTo>
                        <a:pt x="0" y="990112"/>
                      </a:moveTo>
                      <a:cubicBezTo>
                        <a:pt x="187521" y="660075"/>
                        <a:pt x="270267" y="-1422"/>
                        <a:pt x="562563" y="2"/>
                      </a:cubicBezTo>
                      <a:cubicBezTo>
                        <a:pt x="854859" y="1426"/>
                        <a:pt x="937604" y="660075"/>
                        <a:pt x="1125125" y="990112"/>
                      </a:cubicBezTo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6AA835B-20A3-0B29-4ED8-BC9FF494B76E}"/>
                </a:ext>
              </a:extLst>
            </p:cNvPr>
            <p:cNvSpPr/>
            <p:nvPr/>
          </p:nvSpPr>
          <p:spPr bwMode="auto">
            <a:xfrm rot="5400000" flipH="1">
              <a:off x="5576462" y="1480059"/>
              <a:ext cx="565215" cy="351761"/>
            </a:xfrm>
            <a:custGeom>
              <a:avLst/>
              <a:gdLst>
                <a:gd name="connsiteX0" fmla="*/ 635780 w 635780"/>
                <a:gd name="connsiteY0" fmla="*/ 175881 h 351761"/>
                <a:gd name="connsiteX1" fmla="*/ 632558 w 635780"/>
                <a:gd name="connsiteY1" fmla="*/ 173661 h 351761"/>
                <a:gd name="connsiteX2" fmla="*/ 589983 w 635780"/>
                <a:gd name="connsiteY2" fmla="*/ 158652 h 351761"/>
                <a:gd name="connsiteX3" fmla="*/ 566410 w 635780"/>
                <a:gd name="connsiteY3" fmla="*/ 154071 h 351761"/>
                <a:gd name="connsiteX4" fmla="*/ 563498 w 635780"/>
                <a:gd name="connsiteY4" fmla="*/ 118034 h 351761"/>
                <a:gd name="connsiteX5" fmla="*/ 551458 w 635780"/>
                <a:gd name="connsiteY5" fmla="*/ 80549 h 351761"/>
                <a:gd name="connsiteX6" fmla="*/ 550460 w 635780"/>
                <a:gd name="connsiteY6" fmla="*/ 79376 h 351761"/>
                <a:gd name="connsiteX7" fmla="*/ 549461 w 635780"/>
                <a:gd name="connsiteY7" fmla="*/ 80549 h 351761"/>
                <a:gd name="connsiteX8" fmla="*/ 537421 w 635780"/>
                <a:gd name="connsiteY8" fmla="*/ 118034 h 351761"/>
                <a:gd name="connsiteX9" fmla="*/ 535002 w 635780"/>
                <a:gd name="connsiteY9" fmla="*/ 147967 h 351761"/>
                <a:gd name="connsiteX10" fmla="*/ 529563 w 635780"/>
                <a:gd name="connsiteY10" fmla="*/ 146910 h 351761"/>
                <a:gd name="connsiteX11" fmla="*/ 490272 w 635780"/>
                <a:gd name="connsiteY11" fmla="*/ 142870 h 351761"/>
                <a:gd name="connsiteX12" fmla="*/ 489814 w 635780"/>
                <a:gd name="connsiteY12" fmla="*/ 125882 h 351761"/>
                <a:gd name="connsiteX13" fmla="*/ 472836 w 635780"/>
                <a:gd name="connsiteY13" fmla="*/ 20956 h 351761"/>
                <a:gd name="connsiteX14" fmla="*/ 471740 w 635780"/>
                <a:gd name="connsiteY14" fmla="*/ 19051 h 351761"/>
                <a:gd name="connsiteX15" fmla="*/ 470645 w 635780"/>
                <a:gd name="connsiteY15" fmla="*/ 20956 h 351761"/>
                <a:gd name="connsiteX16" fmla="*/ 453666 w 635780"/>
                <a:gd name="connsiteY16" fmla="*/ 125882 h 351761"/>
                <a:gd name="connsiteX17" fmla="*/ 453307 w 635780"/>
                <a:gd name="connsiteY17" fmla="*/ 139200 h 351761"/>
                <a:gd name="connsiteX18" fmla="*/ 414365 w 635780"/>
                <a:gd name="connsiteY18" fmla="*/ 137941 h 351761"/>
                <a:gd name="connsiteX19" fmla="*/ 413862 w 635780"/>
                <a:gd name="connsiteY19" fmla="*/ 119809 h 351761"/>
                <a:gd name="connsiteX20" fmla="*/ 394284 w 635780"/>
                <a:gd name="connsiteY20" fmla="*/ 2138 h 351761"/>
                <a:gd name="connsiteX21" fmla="*/ 393021 w 635780"/>
                <a:gd name="connsiteY21" fmla="*/ 0 h 351761"/>
                <a:gd name="connsiteX22" fmla="*/ 391757 w 635780"/>
                <a:gd name="connsiteY22" fmla="*/ 2138 h 351761"/>
                <a:gd name="connsiteX23" fmla="*/ 372179 w 635780"/>
                <a:gd name="connsiteY23" fmla="*/ 119809 h 351761"/>
                <a:gd name="connsiteX24" fmla="*/ 371714 w 635780"/>
                <a:gd name="connsiteY24" fmla="*/ 136561 h 351761"/>
                <a:gd name="connsiteX25" fmla="*/ 370624 w 635780"/>
                <a:gd name="connsiteY25" fmla="*/ 136526 h 351761"/>
                <a:gd name="connsiteX26" fmla="*/ 321403 w 635780"/>
                <a:gd name="connsiteY26" fmla="*/ 138118 h 351761"/>
                <a:gd name="connsiteX27" fmla="*/ 320838 w 635780"/>
                <a:gd name="connsiteY27" fmla="*/ 145904 h 351761"/>
                <a:gd name="connsiteX28" fmla="*/ 320263 w 635780"/>
                <a:gd name="connsiteY28" fmla="*/ 138118 h 351761"/>
                <a:gd name="connsiteX29" fmla="*/ 270121 w 635780"/>
                <a:gd name="connsiteY29" fmla="*/ 136526 h 351761"/>
                <a:gd name="connsiteX30" fmla="*/ 269010 w 635780"/>
                <a:gd name="connsiteY30" fmla="*/ 136561 h 351761"/>
                <a:gd name="connsiteX31" fmla="*/ 268536 w 635780"/>
                <a:gd name="connsiteY31" fmla="*/ 119809 h 351761"/>
                <a:gd name="connsiteX32" fmla="*/ 248592 w 635780"/>
                <a:gd name="connsiteY32" fmla="*/ 2138 h 351761"/>
                <a:gd name="connsiteX33" fmla="*/ 247304 w 635780"/>
                <a:gd name="connsiteY33" fmla="*/ 1 h 351761"/>
                <a:gd name="connsiteX34" fmla="*/ 246018 w 635780"/>
                <a:gd name="connsiteY34" fmla="*/ 2138 h 351761"/>
                <a:gd name="connsiteX35" fmla="*/ 226073 w 635780"/>
                <a:gd name="connsiteY35" fmla="*/ 119809 h 351761"/>
                <a:gd name="connsiteX36" fmla="*/ 225561 w 635780"/>
                <a:gd name="connsiteY36" fmla="*/ 137941 h 351761"/>
                <a:gd name="connsiteX37" fmla="*/ 185889 w 635780"/>
                <a:gd name="connsiteY37" fmla="*/ 139200 h 351761"/>
                <a:gd name="connsiteX38" fmla="*/ 185523 w 635780"/>
                <a:gd name="connsiteY38" fmla="*/ 125882 h 351761"/>
                <a:gd name="connsiteX39" fmla="*/ 168227 w 635780"/>
                <a:gd name="connsiteY39" fmla="*/ 20956 h 351761"/>
                <a:gd name="connsiteX40" fmla="*/ 167111 w 635780"/>
                <a:gd name="connsiteY40" fmla="*/ 19051 h 351761"/>
                <a:gd name="connsiteX41" fmla="*/ 165995 w 635780"/>
                <a:gd name="connsiteY41" fmla="*/ 20956 h 351761"/>
                <a:gd name="connsiteX42" fmla="*/ 148699 w 635780"/>
                <a:gd name="connsiteY42" fmla="*/ 125882 h 351761"/>
                <a:gd name="connsiteX43" fmla="*/ 148232 w 635780"/>
                <a:gd name="connsiteY43" fmla="*/ 142870 h 351761"/>
                <a:gd name="connsiteX44" fmla="*/ 108205 w 635780"/>
                <a:gd name="connsiteY44" fmla="*/ 146910 h 351761"/>
                <a:gd name="connsiteX45" fmla="*/ 102664 w 635780"/>
                <a:gd name="connsiteY45" fmla="*/ 147967 h 351761"/>
                <a:gd name="connsiteX46" fmla="*/ 100200 w 635780"/>
                <a:gd name="connsiteY46" fmla="*/ 118034 h 351761"/>
                <a:gd name="connsiteX47" fmla="*/ 87935 w 635780"/>
                <a:gd name="connsiteY47" fmla="*/ 80549 h 351761"/>
                <a:gd name="connsiteX48" fmla="*/ 86918 w 635780"/>
                <a:gd name="connsiteY48" fmla="*/ 79376 h 351761"/>
                <a:gd name="connsiteX49" fmla="*/ 85900 w 635780"/>
                <a:gd name="connsiteY49" fmla="*/ 80549 h 351761"/>
                <a:gd name="connsiteX50" fmla="*/ 73635 w 635780"/>
                <a:gd name="connsiteY50" fmla="*/ 118034 h 351761"/>
                <a:gd name="connsiteX51" fmla="*/ 70669 w 635780"/>
                <a:gd name="connsiteY51" fmla="*/ 154071 h 351761"/>
                <a:gd name="connsiteX52" fmla="*/ 46654 w 635780"/>
                <a:gd name="connsiteY52" fmla="*/ 158652 h 351761"/>
                <a:gd name="connsiteX53" fmla="*/ 3282 w 635780"/>
                <a:gd name="connsiteY53" fmla="*/ 173661 h 351761"/>
                <a:gd name="connsiteX54" fmla="*/ 0 w 635780"/>
                <a:gd name="connsiteY54" fmla="*/ 175881 h 351761"/>
                <a:gd name="connsiteX55" fmla="*/ 3282 w 635780"/>
                <a:gd name="connsiteY55" fmla="*/ 178101 h 351761"/>
                <a:gd name="connsiteX56" fmla="*/ 46654 w 635780"/>
                <a:gd name="connsiteY56" fmla="*/ 193110 h 351761"/>
                <a:gd name="connsiteX57" fmla="*/ 70669 w 635780"/>
                <a:gd name="connsiteY57" fmla="*/ 197691 h 351761"/>
                <a:gd name="connsiteX58" fmla="*/ 73635 w 635780"/>
                <a:gd name="connsiteY58" fmla="*/ 233728 h 351761"/>
                <a:gd name="connsiteX59" fmla="*/ 85900 w 635780"/>
                <a:gd name="connsiteY59" fmla="*/ 271214 h 351761"/>
                <a:gd name="connsiteX60" fmla="*/ 86918 w 635780"/>
                <a:gd name="connsiteY60" fmla="*/ 272386 h 351761"/>
                <a:gd name="connsiteX61" fmla="*/ 87935 w 635780"/>
                <a:gd name="connsiteY61" fmla="*/ 271214 h 351761"/>
                <a:gd name="connsiteX62" fmla="*/ 100200 w 635780"/>
                <a:gd name="connsiteY62" fmla="*/ 233728 h 351761"/>
                <a:gd name="connsiteX63" fmla="*/ 102664 w 635780"/>
                <a:gd name="connsiteY63" fmla="*/ 203795 h 351761"/>
                <a:gd name="connsiteX64" fmla="*/ 108205 w 635780"/>
                <a:gd name="connsiteY64" fmla="*/ 204852 h 351761"/>
                <a:gd name="connsiteX65" fmla="*/ 148232 w 635780"/>
                <a:gd name="connsiteY65" fmla="*/ 208892 h 351761"/>
                <a:gd name="connsiteX66" fmla="*/ 148699 w 635780"/>
                <a:gd name="connsiteY66" fmla="*/ 225880 h 351761"/>
                <a:gd name="connsiteX67" fmla="*/ 165995 w 635780"/>
                <a:gd name="connsiteY67" fmla="*/ 330806 h 351761"/>
                <a:gd name="connsiteX68" fmla="*/ 167111 w 635780"/>
                <a:gd name="connsiteY68" fmla="*/ 332711 h 351761"/>
                <a:gd name="connsiteX69" fmla="*/ 168227 w 635780"/>
                <a:gd name="connsiteY69" fmla="*/ 330806 h 351761"/>
                <a:gd name="connsiteX70" fmla="*/ 185523 w 635780"/>
                <a:gd name="connsiteY70" fmla="*/ 225880 h 351761"/>
                <a:gd name="connsiteX71" fmla="*/ 185889 w 635780"/>
                <a:gd name="connsiteY71" fmla="*/ 212562 h 351761"/>
                <a:gd name="connsiteX72" fmla="*/ 225561 w 635780"/>
                <a:gd name="connsiteY72" fmla="*/ 213822 h 351761"/>
                <a:gd name="connsiteX73" fmla="*/ 226073 w 635780"/>
                <a:gd name="connsiteY73" fmla="*/ 231954 h 351761"/>
                <a:gd name="connsiteX74" fmla="*/ 246018 w 635780"/>
                <a:gd name="connsiteY74" fmla="*/ 349624 h 351761"/>
                <a:gd name="connsiteX75" fmla="*/ 247304 w 635780"/>
                <a:gd name="connsiteY75" fmla="*/ 351761 h 351761"/>
                <a:gd name="connsiteX76" fmla="*/ 248592 w 635780"/>
                <a:gd name="connsiteY76" fmla="*/ 349624 h 351761"/>
                <a:gd name="connsiteX77" fmla="*/ 268536 w 635780"/>
                <a:gd name="connsiteY77" fmla="*/ 231954 h 351761"/>
                <a:gd name="connsiteX78" fmla="*/ 269010 w 635780"/>
                <a:gd name="connsiteY78" fmla="*/ 215201 h 351761"/>
                <a:gd name="connsiteX79" fmla="*/ 270121 w 635780"/>
                <a:gd name="connsiteY79" fmla="*/ 215236 h 351761"/>
                <a:gd name="connsiteX80" fmla="*/ 320640 w 635780"/>
                <a:gd name="connsiteY80" fmla="*/ 213633 h 351761"/>
                <a:gd name="connsiteX81" fmla="*/ 320838 w 635780"/>
                <a:gd name="connsiteY81" fmla="*/ 210954 h 351761"/>
                <a:gd name="connsiteX82" fmla="*/ 321033 w 635780"/>
                <a:gd name="connsiteY82" fmla="*/ 213633 h 351761"/>
                <a:gd name="connsiteX83" fmla="*/ 370624 w 635780"/>
                <a:gd name="connsiteY83" fmla="*/ 215236 h 351761"/>
                <a:gd name="connsiteX84" fmla="*/ 371714 w 635780"/>
                <a:gd name="connsiteY84" fmla="*/ 215201 h 351761"/>
                <a:gd name="connsiteX85" fmla="*/ 372179 w 635780"/>
                <a:gd name="connsiteY85" fmla="*/ 231954 h 351761"/>
                <a:gd name="connsiteX86" fmla="*/ 391757 w 635780"/>
                <a:gd name="connsiteY86" fmla="*/ 349624 h 351761"/>
                <a:gd name="connsiteX87" fmla="*/ 393021 w 635780"/>
                <a:gd name="connsiteY87" fmla="*/ 351761 h 351761"/>
                <a:gd name="connsiteX88" fmla="*/ 394284 w 635780"/>
                <a:gd name="connsiteY88" fmla="*/ 349624 h 351761"/>
                <a:gd name="connsiteX89" fmla="*/ 413862 w 635780"/>
                <a:gd name="connsiteY89" fmla="*/ 231954 h 351761"/>
                <a:gd name="connsiteX90" fmla="*/ 414365 w 635780"/>
                <a:gd name="connsiteY90" fmla="*/ 213822 h 351761"/>
                <a:gd name="connsiteX91" fmla="*/ 453307 w 635780"/>
                <a:gd name="connsiteY91" fmla="*/ 212562 h 351761"/>
                <a:gd name="connsiteX92" fmla="*/ 453666 w 635780"/>
                <a:gd name="connsiteY92" fmla="*/ 225880 h 351761"/>
                <a:gd name="connsiteX93" fmla="*/ 470645 w 635780"/>
                <a:gd name="connsiteY93" fmla="*/ 330806 h 351761"/>
                <a:gd name="connsiteX94" fmla="*/ 471740 w 635780"/>
                <a:gd name="connsiteY94" fmla="*/ 332711 h 351761"/>
                <a:gd name="connsiteX95" fmla="*/ 472836 w 635780"/>
                <a:gd name="connsiteY95" fmla="*/ 330806 h 351761"/>
                <a:gd name="connsiteX96" fmla="*/ 489814 w 635780"/>
                <a:gd name="connsiteY96" fmla="*/ 225880 h 351761"/>
                <a:gd name="connsiteX97" fmla="*/ 490272 w 635780"/>
                <a:gd name="connsiteY97" fmla="*/ 208892 h 351761"/>
                <a:gd name="connsiteX98" fmla="*/ 529563 w 635780"/>
                <a:gd name="connsiteY98" fmla="*/ 204852 h 351761"/>
                <a:gd name="connsiteX99" fmla="*/ 535002 w 635780"/>
                <a:gd name="connsiteY99" fmla="*/ 203795 h 351761"/>
                <a:gd name="connsiteX100" fmla="*/ 537421 w 635780"/>
                <a:gd name="connsiteY100" fmla="*/ 233728 h 351761"/>
                <a:gd name="connsiteX101" fmla="*/ 549461 w 635780"/>
                <a:gd name="connsiteY101" fmla="*/ 271214 h 351761"/>
                <a:gd name="connsiteX102" fmla="*/ 550460 w 635780"/>
                <a:gd name="connsiteY102" fmla="*/ 272386 h 351761"/>
                <a:gd name="connsiteX103" fmla="*/ 551458 w 635780"/>
                <a:gd name="connsiteY103" fmla="*/ 271214 h 351761"/>
                <a:gd name="connsiteX104" fmla="*/ 563498 w 635780"/>
                <a:gd name="connsiteY104" fmla="*/ 233728 h 351761"/>
                <a:gd name="connsiteX105" fmla="*/ 566410 w 635780"/>
                <a:gd name="connsiteY105" fmla="*/ 197691 h 351761"/>
                <a:gd name="connsiteX106" fmla="*/ 589983 w 635780"/>
                <a:gd name="connsiteY106" fmla="*/ 193110 h 351761"/>
                <a:gd name="connsiteX107" fmla="*/ 632558 w 635780"/>
                <a:gd name="connsiteY107" fmla="*/ 178101 h 35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635780" h="351761">
                  <a:moveTo>
                    <a:pt x="635780" y="175881"/>
                  </a:moveTo>
                  <a:lnTo>
                    <a:pt x="632558" y="173661"/>
                  </a:lnTo>
                  <a:cubicBezTo>
                    <a:pt x="621769" y="168206"/>
                    <a:pt x="607363" y="163157"/>
                    <a:pt x="589983" y="158652"/>
                  </a:cubicBezTo>
                  <a:lnTo>
                    <a:pt x="566410" y="154071"/>
                  </a:lnTo>
                  <a:lnTo>
                    <a:pt x="563498" y="118034"/>
                  </a:lnTo>
                  <a:cubicBezTo>
                    <a:pt x="560547" y="101521"/>
                    <a:pt x="556369" y="88402"/>
                    <a:pt x="551458" y="80549"/>
                  </a:cubicBezTo>
                  <a:lnTo>
                    <a:pt x="550460" y="79376"/>
                  </a:lnTo>
                  <a:lnTo>
                    <a:pt x="549461" y="80549"/>
                  </a:lnTo>
                  <a:cubicBezTo>
                    <a:pt x="544549" y="88402"/>
                    <a:pt x="540372" y="101521"/>
                    <a:pt x="537421" y="118034"/>
                  </a:cubicBezTo>
                  <a:lnTo>
                    <a:pt x="535002" y="147967"/>
                  </a:lnTo>
                  <a:lnTo>
                    <a:pt x="529563" y="146910"/>
                  </a:lnTo>
                  <a:lnTo>
                    <a:pt x="490272" y="142870"/>
                  </a:lnTo>
                  <a:lnTo>
                    <a:pt x="489814" y="125882"/>
                  </a:lnTo>
                  <a:cubicBezTo>
                    <a:pt x="487183" y="78498"/>
                    <a:pt x="480913" y="40100"/>
                    <a:pt x="472836" y="20956"/>
                  </a:cubicBezTo>
                  <a:lnTo>
                    <a:pt x="471740" y="19051"/>
                  </a:lnTo>
                  <a:lnTo>
                    <a:pt x="470645" y="20956"/>
                  </a:lnTo>
                  <a:cubicBezTo>
                    <a:pt x="462566" y="40100"/>
                    <a:pt x="456297" y="78498"/>
                    <a:pt x="453666" y="125882"/>
                  </a:cubicBezTo>
                  <a:lnTo>
                    <a:pt x="453307" y="139200"/>
                  </a:lnTo>
                  <a:lnTo>
                    <a:pt x="414365" y="137941"/>
                  </a:lnTo>
                  <a:lnTo>
                    <a:pt x="413862" y="119809"/>
                  </a:lnTo>
                  <a:cubicBezTo>
                    <a:pt x="410829" y="66669"/>
                    <a:pt x="403598" y="23607"/>
                    <a:pt x="394284" y="2138"/>
                  </a:cubicBezTo>
                  <a:lnTo>
                    <a:pt x="393021" y="0"/>
                  </a:lnTo>
                  <a:lnTo>
                    <a:pt x="391757" y="2138"/>
                  </a:lnTo>
                  <a:cubicBezTo>
                    <a:pt x="382442" y="23607"/>
                    <a:pt x="375212" y="66669"/>
                    <a:pt x="372179" y="119809"/>
                  </a:cubicBezTo>
                  <a:lnTo>
                    <a:pt x="371714" y="136561"/>
                  </a:lnTo>
                  <a:lnTo>
                    <a:pt x="370624" y="136526"/>
                  </a:lnTo>
                  <a:lnTo>
                    <a:pt x="321403" y="138118"/>
                  </a:lnTo>
                  <a:lnTo>
                    <a:pt x="320838" y="145904"/>
                  </a:lnTo>
                  <a:lnTo>
                    <a:pt x="320263" y="138118"/>
                  </a:lnTo>
                  <a:lnTo>
                    <a:pt x="270121" y="136526"/>
                  </a:lnTo>
                  <a:lnTo>
                    <a:pt x="269010" y="136561"/>
                  </a:lnTo>
                  <a:lnTo>
                    <a:pt x="268536" y="119809"/>
                  </a:lnTo>
                  <a:cubicBezTo>
                    <a:pt x="265447" y="66669"/>
                    <a:pt x="258081" y="23607"/>
                    <a:pt x="248592" y="2138"/>
                  </a:cubicBezTo>
                  <a:lnTo>
                    <a:pt x="247304" y="1"/>
                  </a:lnTo>
                  <a:lnTo>
                    <a:pt x="246018" y="2138"/>
                  </a:lnTo>
                  <a:cubicBezTo>
                    <a:pt x="236529" y="23607"/>
                    <a:pt x="229163" y="66669"/>
                    <a:pt x="226073" y="119809"/>
                  </a:cubicBezTo>
                  <a:lnTo>
                    <a:pt x="225561" y="137941"/>
                  </a:lnTo>
                  <a:lnTo>
                    <a:pt x="185889" y="139200"/>
                  </a:lnTo>
                  <a:lnTo>
                    <a:pt x="185523" y="125882"/>
                  </a:lnTo>
                  <a:cubicBezTo>
                    <a:pt x="182843" y="78498"/>
                    <a:pt x="176456" y="40100"/>
                    <a:pt x="168227" y="20956"/>
                  </a:cubicBezTo>
                  <a:lnTo>
                    <a:pt x="167111" y="19051"/>
                  </a:lnTo>
                  <a:lnTo>
                    <a:pt x="165995" y="20956"/>
                  </a:lnTo>
                  <a:cubicBezTo>
                    <a:pt x="157766" y="40100"/>
                    <a:pt x="151379" y="78498"/>
                    <a:pt x="148699" y="125882"/>
                  </a:cubicBezTo>
                  <a:lnTo>
                    <a:pt x="148232" y="142870"/>
                  </a:lnTo>
                  <a:lnTo>
                    <a:pt x="108205" y="146910"/>
                  </a:lnTo>
                  <a:lnTo>
                    <a:pt x="102664" y="147967"/>
                  </a:lnTo>
                  <a:lnTo>
                    <a:pt x="100200" y="118034"/>
                  </a:lnTo>
                  <a:cubicBezTo>
                    <a:pt x="97194" y="101521"/>
                    <a:pt x="92938" y="88402"/>
                    <a:pt x="87935" y="80549"/>
                  </a:cubicBezTo>
                  <a:lnTo>
                    <a:pt x="86918" y="79376"/>
                  </a:lnTo>
                  <a:lnTo>
                    <a:pt x="85900" y="80549"/>
                  </a:lnTo>
                  <a:cubicBezTo>
                    <a:pt x="80898" y="88402"/>
                    <a:pt x="76641" y="101521"/>
                    <a:pt x="73635" y="118034"/>
                  </a:cubicBezTo>
                  <a:lnTo>
                    <a:pt x="70669" y="154071"/>
                  </a:lnTo>
                  <a:lnTo>
                    <a:pt x="46654" y="158652"/>
                  </a:lnTo>
                  <a:cubicBezTo>
                    <a:pt x="28949" y="163157"/>
                    <a:pt x="14273" y="168206"/>
                    <a:pt x="3282" y="173661"/>
                  </a:cubicBezTo>
                  <a:lnTo>
                    <a:pt x="0" y="175881"/>
                  </a:lnTo>
                  <a:lnTo>
                    <a:pt x="3282" y="178101"/>
                  </a:lnTo>
                  <a:cubicBezTo>
                    <a:pt x="14273" y="183557"/>
                    <a:pt x="28949" y="188605"/>
                    <a:pt x="46654" y="193110"/>
                  </a:cubicBezTo>
                  <a:lnTo>
                    <a:pt x="70669" y="197691"/>
                  </a:lnTo>
                  <a:lnTo>
                    <a:pt x="73635" y="233728"/>
                  </a:lnTo>
                  <a:cubicBezTo>
                    <a:pt x="76641" y="250241"/>
                    <a:pt x="80898" y="263360"/>
                    <a:pt x="85900" y="271214"/>
                  </a:cubicBezTo>
                  <a:lnTo>
                    <a:pt x="86918" y="272386"/>
                  </a:lnTo>
                  <a:lnTo>
                    <a:pt x="87935" y="271214"/>
                  </a:lnTo>
                  <a:cubicBezTo>
                    <a:pt x="92938" y="263360"/>
                    <a:pt x="97194" y="250241"/>
                    <a:pt x="100200" y="233728"/>
                  </a:cubicBezTo>
                  <a:lnTo>
                    <a:pt x="102664" y="203795"/>
                  </a:lnTo>
                  <a:lnTo>
                    <a:pt x="108205" y="204852"/>
                  </a:lnTo>
                  <a:lnTo>
                    <a:pt x="148232" y="208892"/>
                  </a:lnTo>
                  <a:lnTo>
                    <a:pt x="148699" y="225880"/>
                  </a:lnTo>
                  <a:cubicBezTo>
                    <a:pt x="151379" y="273264"/>
                    <a:pt x="157766" y="311662"/>
                    <a:pt x="165995" y="330806"/>
                  </a:cubicBezTo>
                  <a:lnTo>
                    <a:pt x="167111" y="332711"/>
                  </a:lnTo>
                  <a:lnTo>
                    <a:pt x="168227" y="330806"/>
                  </a:lnTo>
                  <a:cubicBezTo>
                    <a:pt x="176456" y="311662"/>
                    <a:pt x="182843" y="273264"/>
                    <a:pt x="185523" y="225880"/>
                  </a:cubicBezTo>
                  <a:lnTo>
                    <a:pt x="185889" y="212562"/>
                  </a:lnTo>
                  <a:lnTo>
                    <a:pt x="225561" y="213822"/>
                  </a:lnTo>
                  <a:lnTo>
                    <a:pt x="226073" y="231954"/>
                  </a:lnTo>
                  <a:cubicBezTo>
                    <a:pt x="229163" y="285093"/>
                    <a:pt x="236529" y="328156"/>
                    <a:pt x="246018" y="349624"/>
                  </a:cubicBezTo>
                  <a:lnTo>
                    <a:pt x="247304" y="351761"/>
                  </a:lnTo>
                  <a:lnTo>
                    <a:pt x="248592" y="349624"/>
                  </a:lnTo>
                  <a:cubicBezTo>
                    <a:pt x="258081" y="328156"/>
                    <a:pt x="265447" y="285093"/>
                    <a:pt x="268536" y="231954"/>
                  </a:cubicBezTo>
                  <a:lnTo>
                    <a:pt x="269010" y="215201"/>
                  </a:lnTo>
                  <a:lnTo>
                    <a:pt x="270121" y="215236"/>
                  </a:lnTo>
                  <a:lnTo>
                    <a:pt x="320640" y="213633"/>
                  </a:lnTo>
                  <a:lnTo>
                    <a:pt x="320838" y="210954"/>
                  </a:lnTo>
                  <a:lnTo>
                    <a:pt x="321033" y="213633"/>
                  </a:lnTo>
                  <a:lnTo>
                    <a:pt x="370624" y="215236"/>
                  </a:lnTo>
                  <a:lnTo>
                    <a:pt x="371714" y="215201"/>
                  </a:lnTo>
                  <a:lnTo>
                    <a:pt x="372179" y="231954"/>
                  </a:lnTo>
                  <a:cubicBezTo>
                    <a:pt x="375212" y="285093"/>
                    <a:pt x="382442" y="328156"/>
                    <a:pt x="391757" y="349624"/>
                  </a:cubicBezTo>
                  <a:lnTo>
                    <a:pt x="393021" y="351761"/>
                  </a:lnTo>
                  <a:lnTo>
                    <a:pt x="394284" y="349624"/>
                  </a:lnTo>
                  <a:cubicBezTo>
                    <a:pt x="403598" y="328156"/>
                    <a:pt x="410829" y="285093"/>
                    <a:pt x="413862" y="231954"/>
                  </a:cubicBezTo>
                  <a:lnTo>
                    <a:pt x="414365" y="213822"/>
                  </a:lnTo>
                  <a:lnTo>
                    <a:pt x="453307" y="212562"/>
                  </a:lnTo>
                  <a:lnTo>
                    <a:pt x="453666" y="225880"/>
                  </a:lnTo>
                  <a:cubicBezTo>
                    <a:pt x="456297" y="273264"/>
                    <a:pt x="462566" y="311662"/>
                    <a:pt x="470645" y="330806"/>
                  </a:cubicBezTo>
                  <a:lnTo>
                    <a:pt x="471740" y="332711"/>
                  </a:lnTo>
                  <a:lnTo>
                    <a:pt x="472836" y="330806"/>
                  </a:lnTo>
                  <a:cubicBezTo>
                    <a:pt x="480913" y="311662"/>
                    <a:pt x="487183" y="273264"/>
                    <a:pt x="489814" y="225880"/>
                  </a:cubicBezTo>
                  <a:lnTo>
                    <a:pt x="490272" y="208892"/>
                  </a:lnTo>
                  <a:lnTo>
                    <a:pt x="529563" y="204852"/>
                  </a:lnTo>
                  <a:lnTo>
                    <a:pt x="535002" y="203795"/>
                  </a:lnTo>
                  <a:lnTo>
                    <a:pt x="537421" y="233728"/>
                  </a:lnTo>
                  <a:cubicBezTo>
                    <a:pt x="540372" y="250241"/>
                    <a:pt x="544549" y="263360"/>
                    <a:pt x="549461" y="271214"/>
                  </a:cubicBezTo>
                  <a:lnTo>
                    <a:pt x="550460" y="272386"/>
                  </a:lnTo>
                  <a:lnTo>
                    <a:pt x="551458" y="271214"/>
                  </a:lnTo>
                  <a:cubicBezTo>
                    <a:pt x="556369" y="263360"/>
                    <a:pt x="560547" y="250241"/>
                    <a:pt x="563498" y="233728"/>
                  </a:cubicBezTo>
                  <a:lnTo>
                    <a:pt x="566410" y="197691"/>
                  </a:lnTo>
                  <a:lnTo>
                    <a:pt x="589983" y="193110"/>
                  </a:lnTo>
                  <a:cubicBezTo>
                    <a:pt x="607363" y="188605"/>
                    <a:pt x="621769" y="183557"/>
                    <a:pt x="632558" y="17810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D6579FAB-409F-9B74-7C05-6E483DEDC6A8}"/>
                </a:ext>
              </a:extLst>
            </p:cNvPr>
            <p:cNvSpPr/>
            <p:nvPr/>
          </p:nvSpPr>
          <p:spPr bwMode="auto">
            <a:xfrm>
              <a:off x="5744453" y="2370524"/>
              <a:ext cx="217472" cy="1165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6777C39-DE9D-56A1-2B8F-62DBBEE6B3C3}"/>
                </a:ext>
              </a:extLst>
            </p:cNvPr>
            <p:cNvSpPr/>
            <p:nvPr/>
          </p:nvSpPr>
          <p:spPr bwMode="auto">
            <a:xfrm rot="900000">
              <a:off x="5394136" y="2193883"/>
              <a:ext cx="328006" cy="92291"/>
            </a:xfrm>
            <a:custGeom>
              <a:avLst/>
              <a:gdLst>
                <a:gd name="connsiteX0" fmla="*/ 0 w 700228"/>
                <a:gd name="connsiteY0" fmla="*/ 0 h 213606"/>
                <a:gd name="connsiteX1" fmla="*/ 35544 w 700228"/>
                <a:gd name="connsiteY1" fmla="*/ 23491 h 213606"/>
                <a:gd name="connsiteX2" fmla="*/ 350114 w 700228"/>
                <a:gd name="connsiteY2" fmla="*/ 94543 h 213606"/>
                <a:gd name="connsiteX3" fmla="*/ 664685 w 700228"/>
                <a:gd name="connsiteY3" fmla="*/ 23491 h 213606"/>
                <a:gd name="connsiteX4" fmla="*/ 700228 w 700228"/>
                <a:gd name="connsiteY4" fmla="*/ 0 h 213606"/>
                <a:gd name="connsiteX5" fmla="*/ 697296 w 700228"/>
                <a:gd name="connsiteY5" fmla="*/ 19909 h 213606"/>
                <a:gd name="connsiteX6" fmla="*/ 350114 w 700228"/>
                <a:gd name="connsiteY6" fmla="*/ 213606 h 213606"/>
                <a:gd name="connsiteX7" fmla="*/ 2932 w 700228"/>
                <a:gd name="connsiteY7" fmla="*/ 19909 h 21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0228" h="213606">
                  <a:moveTo>
                    <a:pt x="0" y="0"/>
                  </a:moveTo>
                  <a:lnTo>
                    <a:pt x="35544" y="23491"/>
                  </a:lnTo>
                  <a:cubicBezTo>
                    <a:pt x="116049" y="67391"/>
                    <a:pt x="227267" y="94543"/>
                    <a:pt x="350114" y="94543"/>
                  </a:cubicBezTo>
                  <a:cubicBezTo>
                    <a:pt x="472962" y="94543"/>
                    <a:pt x="584179" y="67391"/>
                    <a:pt x="664685" y="23491"/>
                  </a:cubicBezTo>
                  <a:lnTo>
                    <a:pt x="700228" y="0"/>
                  </a:lnTo>
                  <a:lnTo>
                    <a:pt x="697296" y="19909"/>
                  </a:lnTo>
                  <a:cubicBezTo>
                    <a:pt x="664252" y="130452"/>
                    <a:pt x="521369" y="213606"/>
                    <a:pt x="350114" y="213606"/>
                  </a:cubicBezTo>
                  <a:cubicBezTo>
                    <a:pt x="178859" y="213606"/>
                    <a:pt x="35977" y="130452"/>
                    <a:pt x="2932" y="1990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4088220-8E37-4557-1A0E-05A87AA756F6}"/>
                </a:ext>
              </a:extLst>
            </p:cNvPr>
            <p:cNvSpPr/>
            <p:nvPr/>
          </p:nvSpPr>
          <p:spPr bwMode="auto">
            <a:xfrm rot="20700000" flipH="1">
              <a:off x="5993115" y="2193884"/>
              <a:ext cx="328006" cy="92291"/>
            </a:xfrm>
            <a:custGeom>
              <a:avLst/>
              <a:gdLst>
                <a:gd name="connsiteX0" fmla="*/ 0 w 700228"/>
                <a:gd name="connsiteY0" fmla="*/ 0 h 213606"/>
                <a:gd name="connsiteX1" fmla="*/ 35544 w 700228"/>
                <a:gd name="connsiteY1" fmla="*/ 23491 h 213606"/>
                <a:gd name="connsiteX2" fmla="*/ 350114 w 700228"/>
                <a:gd name="connsiteY2" fmla="*/ 94543 h 213606"/>
                <a:gd name="connsiteX3" fmla="*/ 664685 w 700228"/>
                <a:gd name="connsiteY3" fmla="*/ 23491 h 213606"/>
                <a:gd name="connsiteX4" fmla="*/ 700228 w 700228"/>
                <a:gd name="connsiteY4" fmla="*/ 0 h 213606"/>
                <a:gd name="connsiteX5" fmla="*/ 697296 w 700228"/>
                <a:gd name="connsiteY5" fmla="*/ 19909 h 213606"/>
                <a:gd name="connsiteX6" fmla="*/ 350114 w 700228"/>
                <a:gd name="connsiteY6" fmla="*/ 213606 h 213606"/>
                <a:gd name="connsiteX7" fmla="*/ 2932 w 700228"/>
                <a:gd name="connsiteY7" fmla="*/ 19909 h 213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0228" h="213606">
                  <a:moveTo>
                    <a:pt x="0" y="0"/>
                  </a:moveTo>
                  <a:lnTo>
                    <a:pt x="35544" y="23491"/>
                  </a:lnTo>
                  <a:cubicBezTo>
                    <a:pt x="116049" y="67391"/>
                    <a:pt x="227267" y="94543"/>
                    <a:pt x="350114" y="94543"/>
                  </a:cubicBezTo>
                  <a:cubicBezTo>
                    <a:pt x="472962" y="94543"/>
                    <a:pt x="584179" y="67391"/>
                    <a:pt x="664685" y="23491"/>
                  </a:cubicBezTo>
                  <a:lnTo>
                    <a:pt x="700228" y="0"/>
                  </a:lnTo>
                  <a:lnTo>
                    <a:pt x="697296" y="19909"/>
                  </a:lnTo>
                  <a:cubicBezTo>
                    <a:pt x="664252" y="130452"/>
                    <a:pt x="521369" y="213606"/>
                    <a:pt x="350114" y="213606"/>
                  </a:cubicBezTo>
                  <a:cubicBezTo>
                    <a:pt x="178859" y="213606"/>
                    <a:pt x="35977" y="130452"/>
                    <a:pt x="2932" y="1990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04AF599-C60E-BD11-65F1-F44ED6D3E01C}"/>
                </a:ext>
              </a:extLst>
            </p:cNvPr>
            <p:cNvSpPr/>
            <p:nvPr/>
          </p:nvSpPr>
          <p:spPr bwMode="auto">
            <a:xfrm rot="1639748">
              <a:off x="6094447" y="244282"/>
              <a:ext cx="907273" cy="449803"/>
            </a:xfrm>
            <a:custGeom>
              <a:avLst/>
              <a:gdLst>
                <a:gd name="connsiteX0" fmla="*/ 868400 w 907273"/>
                <a:gd name="connsiteY0" fmla="*/ 324402 h 449803"/>
                <a:gd name="connsiteX1" fmla="*/ 892575 w 907273"/>
                <a:gd name="connsiteY1" fmla="*/ 371203 h 449803"/>
                <a:gd name="connsiteX2" fmla="*/ 907273 w 907273"/>
                <a:gd name="connsiteY2" fmla="*/ 418872 h 449803"/>
                <a:gd name="connsiteX3" fmla="*/ 879978 w 907273"/>
                <a:gd name="connsiteY3" fmla="*/ 430947 h 449803"/>
                <a:gd name="connsiteX4" fmla="*/ 761701 w 907273"/>
                <a:gd name="connsiteY4" fmla="*/ 437123 h 449803"/>
                <a:gd name="connsiteX5" fmla="*/ 835156 w 907273"/>
                <a:gd name="connsiteY5" fmla="*/ 344215 h 449803"/>
                <a:gd name="connsiteX6" fmla="*/ 761825 w 907273"/>
                <a:gd name="connsiteY6" fmla="*/ 176649 h 449803"/>
                <a:gd name="connsiteX7" fmla="*/ 780104 w 907273"/>
                <a:gd name="connsiteY7" fmla="*/ 193476 h 449803"/>
                <a:gd name="connsiteX8" fmla="*/ 826684 w 907273"/>
                <a:gd name="connsiteY8" fmla="*/ 254493 h 449803"/>
                <a:gd name="connsiteX9" fmla="*/ 799528 w 907273"/>
                <a:gd name="connsiteY9" fmla="*/ 271358 h 449803"/>
                <a:gd name="connsiteX10" fmla="*/ 683253 w 907273"/>
                <a:gd name="connsiteY10" fmla="*/ 293888 h 449803"/>
                <a:gd name="connsiteX11" fmla="*/ 743103 w 907273"/>
                <a:gd name="connsiteY11" fmla="*/ 191686 h 449803"/>
                <a:gd name="connsiteX12" fmla="*/ 613829 w 907273"/>
                <a:gd name="connsiteY12" fmla="*/ 65477 h 449803"/>
                <a:gd name="connsiteX13" fmla="*/ 700460 w 907273"/>
                <a:gd name="connsiteY13" fmla="*/ 120729 h 449803"/>
                <a:gd name="connsiteX14" fmla="*/ 672503 w 907273"/>
                <a:gd name="connsiteY14" fmla="*/ 154615 h 449803"/>
                <a:gd name="connsiteX15" fmla="*/ 569523 w 907273"/>
                <a:gd name="connsiteY15" fmla="*/ 213120 h 449803"/>
                <a:gd name="connsiteX16" fmla="*/ 593578 w 907273"/>
                <a:gd name="connsiteY16" fmla="*/ 97150 h 449803"/>
                <a:gd name="connsiteX17" fmla="*/ 425074 w 907273"/>
                <a:gd name="connsiteY17" fmla="*/ 5664 h 449803"/>
                <a:gd name="connsiteX18" fmla="*/ 512783 w 907273"/>
                <a:gd name="connsiteY18" fmla="*/ 23924 h 449803"/>
                <a:gd name="connsiteX19" fmla="*/ 525054 w 907273"/>
                <a:gd name="connsiteY19" fmla="*/ 28943 h 449803"/>
                <a:gd name="connsiteX20" fmla="*/ 509559 w 907273"/>
                <a:gd name="connsiteY20" fmla="*/ 69024 h 449803"/>
                <a:gd name="connsiteX21" fmla="*/ 430292 w 907273"/>
                <a:gd name="connsiteY21" fmla="*/ 157025 h 449803"/>
                <a:gd name="connsiteX22" fmla="*/ 416537 w 907273"/>
                <a:gd name="connsiteY22" fmla="*/ 39388 h 449803"/>
                <a:gd name="connsiteX23" fmla="*/ 209319 w 907273"/>
                <a:gd name="connsiteY23" fmla="*/ 12575 h 449803"/>
                <a:gd name="connsiteX24" fmla="*/ 235363 w 907273"/>
                <a:gd name="connsiteY24" fmla="*/ 5725 h 449803"/>
                <a:gd name="connsiteX25" fmla="*/ 310537 w 907273"/>
                <a:gd name="connsiteY25" fmla="*/ 0 h 449803"/>
                <a:gd name="connsiteX26" fmla="*/ 310202 w 907273"/>
                <a:gd name="connsiteY26" fmla="*/ 37624 h 449803"/>
                <a:gd name="connsiteX27" fmla="*/ 267012 w 907273"/>
                <a:gd name="connsiteY27" fmla="*/ 147906 h 449803"/>
                <a:gd name="connsiteX28" fmla="*/ 212702 w 907273"/>
                <a:gd name="connsiteY28" fmla="*/ 42654 h 449803"/>
                <a:gd name="connsiteX29" fmla="*/ 35908 w 907273"/>
                <a:gd name="connsiteY29" fmla="*/ 77527 h 449803"/>
                <a:gd name="connsiteX30" fmla="*/ 89654 w 907273"/>
                <a:gd name="connsiteY30" fmla="*/ 52558 h 449803"/>
                <a:gd name="connsiteX31" fmla="*/ 107088 w 907273"/>
                <a:gd name="connsiteY31" fmla="*/ 91965 h 449803"/>
                <a:gd name="connsiteX32" fmla="*/ 113264 w 907273"/>
                <a:gd name="connsiteY32" fmla="*/ 210242 h 449803"/>
                <a:gd name="connsiteX33" fmla="*/ 20356 w 907273"/>
                <a:gd name="connsiteY33" fmla="*/ 136787 h 449803"/>
                <a:gd name="connsiteX34" fmla="*/ 0 w 907273"/>
                <a:gd name="connsiteY34" fmla="*/ 102631 h 44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07273" h="449803">
                  <a:moveTo>
                    <a:pt x="868400" y="324402"/>
                  </a:moveTo>
                  <a:lnTo>
                    <a:pt x="892575" y="371203"/>
                  </a:lnTo>
                  <a:lnTo>
                    <a:pt x="907273" y="418872"/>
                  </a:lnTo>
                  <a:lnTo>
                    <a:pt x="879978" y="430947"/>
                  </a:lnTo>
                  <a:cubicBezTo>
                    <a:pt x="819949" y="452916"/>
                    <a:pt x="771776" y="456618"/>
                    <a:pt x="761701" y="437123"/>
                  </a:cubicBezTo>
                  <a:cubicBezTo>
                    <a:pt x="751626" y="417628"/>
                    <a:pt x="782512" y="380473"/>
                    <a:pt x="835156" y="344215"/>
                  </a:cubicBezTo>
                  <a:close/>
                  <a:moveTo>
                    <a:pt x="761825" y="176649"/>
                  </a:moveTo>
                  <a:lnTo>
                    <a:pt x="780104" y="193476"/>
                  </a:lnTo>
                  <a:lnTo>
                    <a:pt x="826684" y="254493"/>
                  </a:lnTo>
                  <a:lnTo>
                    <a:pt x="799528" y="271358"/>
                  </a:lnTo>
                  <a:cubicBezTo>
                    <a:pt x="743129" y="301445"/>
                    <a:pt x="695936" y="311796"/>
                    <a:pt x="683253" y="293888"/>
                  </a:cubicBezTo>
                  <a:cubicBezTo>
                    <a:pt x="670570" y="275980"/>
                    <a:pt x="696001" y="234899"/>
                    <a:pt x="743103" y="191686"/>
                  </a:cubicBezTo>
                  <a:close/>
                  <a:moveTo>
                    <a:pt x="613829" y="65477"/>
                  </a:moveTo>
                  <a:lnTo>
                    <a:pt x="700460" y="120729"/>
                  </a:lnTo>
                  <a:lnTo>
                    <a:pt x="672503" y="154615"/>
                  </a:lnTo>
                  <a:cubicBezTo>
                    <a:pt x="628675" y="201147"/>
                    <a:pt x="587263" y="226036"/>
                    <a:pt x="569523" y="213120"/>
                  </a:cubicBezTo>
                  <a:cubicBezTo>
                    <a:pt x="551783" y="200202"/>
                    <a:pt x="562754" y="153149"/>
                    <a:pt x="593578" y="97150"/>
                  </a:cubicBezTo>
                  <a:close/>
                  <a:moveTo>
                    <a:pt x="425074" y="5664"/>
                  </a:moveTo>
                  <a:lnTo>
                    <a:pt x="512783" y="23924"/>
                  </a:lnTo>
                  <a:lnTo>
                    <a:pt x="525054" y="28943"/>
                  </a:lnTo>
                  <a:lnTo>
                    <a:pt x="509559" y="69024"/>
                  </a:lnTo>
                  <a:cubicBezTo>
                    <a:pt x="482647" y="127005"/>
                    <a:pt x="451201" y="163686"/>
                    <a:pt x="430292" y="157025"/>
                  </a:cubicBezTo>
                  <a:cubicBezTo>
                    <a:pt x="409384" y="150364"/>
                    <a:pt x="404951" y="102252"/>
                    <a:pt x="416537" y="39388"/>
                  </a:cubicBezTo>
                  <a:close/>
                  <a:moveTo>
                    <a:pt x="209319" y="12575"/>
                  </a:moveTo>
                  <a:lnTo>
                    <a:pt x="235363" y="5725"/>
                  </a:lnTo>
                  <a:lnTo>
                    <a:pt x="310537" y="0"/>
                  </a:lnTo>
                  <a:lnTo>
                    <a:pt x="310202" y="37624"/>
                  </a:lnTo>
                  <a:cubicBezTo>
                    <a:pt x="305438" y="101369"/>
                    <a:pt x="288928" y="146775"/>
                    <a:pt x="267012" y="147906"/>
                  </a:cubicBezTo>
                  <a:cubicBezTo>
                    <a:pt x="245097" y="149037"/>
                    <a:pt x="224002" y="105570"/>
                    <a:pt x="212702" y="42654"/>
                  </a:cubicBezTo>
                  <a:close/>
                  <a:moveTo>
                    <a:pt x="35908" y="77527"/>
                  </a:moveTo>
                  <a:lnTo>
                    <a:pt x="89654" y="52558"/>
                  </a:lnTo>
                  <a:lnTo>
                    <a:pt x="107088" y="91965"/>
                  </a:lnTo>
                  <a:cubicBezTo>
                    <a:pt x="129057" y="151994"/>
                    <a:pt x="132759" y="200167"/>
                    <a:pt x="113264" y="210242"/>
                  </a:cubicBezTo>
                  <a:cubicBezTo>
                    <a:pt x="93769" y="220316"/>
                    <a:pt x="56614" y="189431"/>
                    <a:pt x="20356" y="136787"/>
                  </a:cubicBezTo>
                  <a:lnTo>
                    <a:pt x="0" y="102631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B60106D-D231-8252-68CF-C71347B03920}"/>
                </a:ext>
              </a:extLst>
            </p:cNvPr>
            <p:cNvSpPr/>
            <p:nvPr/>
          </p:nvSpPr>
          <p:spPr bwMode="auto">
            <a:xfrm>
              <a:off x="6625387" y="2064867"/>
              <a:ext cx="425473" cy="524612"/>
            </a:xfrm>
            <a:custGeom>
              <a:avLst/>
              <a:gdLst>
                <a:gd name="connsiteX0" fmla="*/ 7413 w 425473"/>
                <a:gd name="connsiteY0" fmla="*/ 315894 h 524612"/>
                <a:gd name="connsiteX1" fmla="*/ 120113 w 425473"/>
                <a:gd name="connsiteY1" fmla="*/ 440245 h 524612"/>
                <a:gd name="connsiteX2" fmla="*/ 144205 w 425473"/>
                <a:gd name="connsiteY2" fmla="*/ 483675 h 524612"/>
                <a:gd name="connsiteX3" fmla="*/ 61899 w 425473"/>
                <a:gd name="connsiteY3" fmla="*/ 524612 h 524612"/>
                <a:gd name="connsiteX4" fmla="*/ 41363 w 425473"/>
                <a:gd name="connsiteY4" fmla="*/ 480246 h 524612"/>
                <a:gd name="connsiteX5" fmla="*/ 7413 w 425473"/>
                <a:gd name="connsiteY5" fmla="*/ 315894 h 524612"/>
                <a:gd name="connsiteX6" fmla="*/ 126035 w 425473"/>
                <a:gd name="connsiteY6" fmla="*/ 225162 h 524612"/>
                <a:gd name="connsiteX7" fmla="*/ 256648 w 425473"/>
                <a:gd name="connsiteY7" fmla="*/ 337426 h 524612"/>
                <a:gd name="connsiteX8" fmla="*/ 296057 w 425473"/>
                <a:gd name="connsiteY8" fmla="*/ 385574 h 524612"/>
                <a:gd name="connsiteX9" fmla="*/ 267300 w 425473"/>
                <a:gd name="connsiteY9" fmla="*/ 413045 h 524612"/>
                <a:gd name="connsiteX10" fmla="*/ 221142 w 425473"/>
                <a:gd name="connsiteY10" fmla="*/ 442114 h 524612"/>
                <a:gd name="connsiteX11" fmla="*/ 178542 w 425473"/>
                <a:gd name="connsiteY11" fmla="*/ 382129 h 524612"/>
                <a:gd name="connsiteX12" fmla="*/ 115092 w 425473"/>
                <a:gd name="connsiteY12" fmla="*/ 226764 h 524612"/>
                <a:gd name="connsiteX13" fmla="*/ 126035 w 425473"/>
                <a:gd name="connsiteY13" fmla="*/ 225162 h 524612"/>
                <a:gd name="connsiteX14" fmla="*/ 215322 w 425473"/>
                <a:gd name="connsiteY14" fmla="*/ 136331 h 524612"/>
                <a:gd name="connsiteX15" fmla="*/ 374864 w 425473"/>
                <a:gd name="connsiteY15" fmla="*/ 187798 h 524612"/>
                <a:gd name="connsiteX16" fmla="*/ 408061 w 425473"/>
                <a:gd name="connsiteY16" fmla="*/ 203720 h 524612"/>
                <a:gd name="connsiteX17" fmla="*/ 404612 w 425473"/>
                <a:gd name="connsiteY17" fmla="*/ 218566 h 524612"/>
                <a:gd name="connsiteX18" fmla="*/ 372520 w 425473"/>
                <a:gd name="connsiteY18" fmla="*/ 290546 h 524612"/>
                <a:gd name="connsiteX19" fmla="*/ 312104 w 425473"/>
                <a:gd name="connsiteY19" fmla="*/ 256670 h 524612"/>
                <a:gd name="connsiteX20" fmla="*/ 188267 w 425473"/>
                <a:gd name="connsiteY20" fmla="*/ 143407 h 524612"/>
                <a:gd name="connsiteX21" fmla="*/ 215322 w 425473"/>
                <a:gd name="connsiteY21" fmla="*/ 136331 h 524612"/>
                <a:gd name="connsiteX22" fmla="*/ 415586 w 425473"/>
                <a:gd name="connsiteY22" fmla="*/ 0 h 524612"/>
                <a:gd name="connsiteX23" fmla="*/ 425473 w 425473"/>
                <a:gd name="connsiteY23" fmla="*/ 61045 h 524612"/>
                <a:gd name="connsiteX24" fmla="*/ 424374 w 425473"/>
                <a:gd name="connsiteY24" fmla="*/ 91783 h 524612"/>
                <a:gd name="connsiteX25" fmla="*/ 372644 w 425473"/>
                <a:gd name="connsiteY25" fmla="*/ 89895 h 524612"/>
                <a:gd name="connsiteX26" fmla="*/ 210737 w 425473"/>
                <a:gd name="connsiteY26" fmla="*/ 45731 h 524612"/>
                <a:gd name="connsiteX27" fmla="*/ 372644 w 425473"/>
                <a:gd name="connsiteY27" fmla="*/ 1568 h 524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25473" h="524612">
                  <a:moveTo>
                    <a:pt x="7413" y="315894"/>
                  </a:moveTo>
                  <a:cubicBezTo>
                    <a:pt x="25114" y="306903"/>
                    <a:pt x="70536" y="358711"/>
                    <a:pt x="120113" y="440245"/>
                  </a:cubicBezTo>
                  <a:lnTo>
                    <a:pt x="144205" y="483675"/>
                  </a:lnTo>
                  <a:lnTo>
                    <a:pt x="61899" y="524612"/>
                  </a:lnTo>
                  <a:lnTo>
                    <a:pt x="41363" y="480246"/>
                  </a:lnTo>
                  <a:cubicBezTo>
                    <a:pt x="4761" y="392122"/>
                    <a:pt x="-10287" y="324885"/>
                    <a:pt x="7413" y="315894"/>
                  </a:cubicBezTo>
                  <a:close/>
                  <a:moveTo>
                    <a:pt x="126035" y="225162"/>
                  </a:moveTo>
                  <a:cubicBezTo>
                    <a:pt x="150314" y="229910"/>
                    <a:pt x="200296" y="273190"/>
                    <a:pt x="256648" y="337426"/>
                  </a:cubicBezTo>
                  <a:lnTo>
                    <a:pt x="296057" y="385574"/>
                  </a:lnTo>
                  <a:lnTo>
                    <a:pt x="267300" y="413045"/>
                  </a:lnTo>
                  <a:lnTo>
                    <a:pt x="221142" y="442114"/>
                  </a:lnTo>
                  <a:lnTo>
                    <a:pt x="178542" y="382129"/>
                  </a:lnTo>
                  <a:cubicBezTo>
                    <a:pt x="126432" y="302191"/>
                    <a:pt x="99335" y="238843"/>
                    <a:pt x="115092" y="226764"/>
                  </a:cubicBezTo>
                  <a:cubicBezTo>
                    <a:pt x="117718" y="224751"/>
                    <a:pt x="121410" y="224258"/>
                    <a:pt x="126035" y="225162"/>
                  </a:cubicBezTo>
                  <a:close/>
                  <a:moveTo>
                    <a:pt x="215322" y="136331"/>
                  </a:moveTo>
                  <a:cubicBezTo>
                    <a:pt x="248065" y="138646"/>
                    <a:pt x="306491" y="157399"/>
                    <a:pt x="374864" y="187798"/>
                  </a:cubicBezTo>
                  <a:lnTo>
                    <a:pt x="408061" y="203720"/>
                  </a:lnTo>
                  <a:lnTo>
                    <a:pt x="404612" y="218566"/>
                  </a:lnTo>
                  <a:lnTo>
                    <a:pt x="372520" y="290546"/>
                  </a:lnTo>
                  <a:lnTo>
                    <a:pt x="312104" y="256670"/>
                  </a:lnTo>
                  <a:cubicBezTo>
                    <a:pt x="230796" y="206723"/>
                    <a:pt x="179195" y="161067"/>
                    <a:pt x="188267" y="143407"/>
                  </a:cubicBezTo>
                  <a:cubicBezTo>
                    <a:pt x="191291" y="137520"/>
                    <a:pt x="200770" y="135302"/>
                    <a:pt x="215322" y="136331"/>
                  </a:cubicBezTo>
                  <a:close/>
                  <a:moveTo>
                    <a:pt x="415586" y="0"/>
                  </a:moveTo>
                  <a:lnTo>
                    <a:pt x="425473" y="61045"/>
                  </a:lnTo>
                  <a:lnTo>
                    <a:pt x="424374" y="91783"/>
                  </a:lnTo>
                  <a:lnTo>
                    <a:pt x="372644" y="89895"/>
                  </a:lnTo>
                  <a:cubicBezTo>
                    <a:pt x="277498" y="82618"/>
                    <a:pt x="210737" y="65584"/>
                    <a:pt x="210737" y="45731"/>
                  </a:cubicBezTo>
                  <a:cubicBezTo>
                    <a:pt x="210737" y="25878"/>
                    <a:pt x="277498" y="8844"/>
                    <a:pt x="372644" y="156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BD35C47-25DC-830D-ADA2-4FAA72C09197}"/>
                </a:ext>
              </a:extLst>
            </p:cNvPr>
            <p:cNvSpPr/>
            <p:nvPr/>
          </p:nvSpPr>
          <p:spPr bwMode="auto">
            <a:xfrm flipH="1">
              <a:off x="4663473" y="2064867"/>
              <a:ext cx="425473" cy="524612"/>
            </a:xfrm>
            <a:custGeom>
              <a:avLst/>
              <a:gdLst>
                <a:gd name="connsiteX0" fmla="*/ 7413 w 425473"/>
                <a:gd name="connsiteY0" fmla="*/ 315894 h 524612"/>
                <a:gd name="connsiteX1" fmla="*/ 120113 w 425473"/>
                <a:gd name="connsiteY1" fmla="*/ 440245 h 524612"/>
                <a:gd name="connsiteX2" fmla="*/ 144205 w 425473"/>
                <a:gd name="connsiteY2" fmla="*/ 483675 h 524612"/>
                <a:gd name="connsiteX3" fmla="*/ 61899 w 425473"/>
                <a:gd name="connsiteY3" fmla="*/ 524612 h 524612"/>
                <a:gd name="connsiteX4" fmla="*/ 41363 w 425473"/>
                <a:gd name="connsiteY4" fmla="*/ 480246 h 524612"/>
                <a:gd name="connsiteX5" fmla="*/ 7413 w 425473"/>
                <a:gd name="connsiteY5" fmla="*/ 315894 h 524612"/>
                <a:gd name="connsiteX6" fmla="*/ 126035 w 425473"/>
                <a:gd name="connsiteY6" fmla="*/ 225162 h 524612"/>
                <a:gd name="connsiteX7" fmla="*/ 256648 w 425473"/>
                <a:gd name="connsiteY7" fmla="*/ 337426 h 524612"/>
                <a:gd name="connsiteX8" fmla="*/ 296057 w 425473"/>
                <a:gd name="connsiteY8" fmla="*/ 385574 h 524612"/>
                <a:gd name="connsiteX9" fmla="*/ 267300 w 425473"/>
                <a:gd name="connsiteY9" fmla="*/ 413045 h 524612"/>
                <a:gd name="connsiteX10" fmla="*/ 221142 w 425473"/>
                <a:gd name="connsiteY10" fmla="*/ 442114 h 524612"/>
                <a:gd name="connsiteX11" fmla="*/ 178542 w 425473"/>
                <a:gd name="connsiteY11" fmla="*/ 382129 h 524612"/>
                <a:gd name="connsiteX12" fmla="*/ 115092 w 425473"/>
                <a:gd name="connsiteY12" fmla="*/ 226764 h 524612"/>
                <a:gd name="connsiteX13" fmla="*/ 126035 w 425473"/>
                <a:gd name="connsiteY13" fmla="*/ 225162 h 524612"/>
                <a:gd name="connsiteX14" fmla="*/ 215322 w 425473"/>
                <a:gd name="connsiteY14" fmla="*/ 136331 h 524612"/>
                <a:gd name="connsiteX15" fmla="*/ 374864 w 425473"/>
                <a:gd name="connsiteY15" fmla="*/ 187798 h 524612"/>
                <a:gd name="connsiteX16" fmla="*/ 408061 w 425473"/>
                <a:gd name="connsiteY16" fmla="*/ 203720 h 524612"/>
                <a:gd name="connsiteX17" fmla="*/ 404612 w 425473"/>
                <a:gd name="connsiteY17" fmla="*/ 218566 h 524612"/>
                <a:gd name="connsiteX18" fmla="*/ 372520 w 425473"/>
                <a:gd name="connsiteY18" fmla="*/ 290546 h 524612"/>
                <a:gd name="connsiteX19" fmla="*/ 312104 w 425473"/>
                <a:gd name="connsiteY19" fmla="*/ 256670 h 524612"/>
                <a:gd name="connsiteX20" fmla="*/ 188267 w 425473"/>
                <a:gd name="connsiteY20" fmla="*/ 143407 h 524612"/>
                <a:gd name="connsiteX21" fmla="*/ 215322 w 425473"/>
                <a:gd name="connsiteY21" fmla="*/ 136331 h 524612"/>
                <a:gd name="connsiteX22" fmla="*/ 415586 w 425473"/>
                <a:gd name="connsiteY22" fmla="*/ 0 h 524612"/>
                <a:gd name="connsiteX23" fmla="*/ 425473 w 425473"/>
                <a:gd name="connsiteY23" fmla="*/ 61045 h 524612"/>
                <a:gd name="connsiteX24" fmla="*/ 424374 w 425473"/>
                <a:gd name="connsiteY24" fmla="*/ 91783 h 524612"/>
                <a:gd name="connsiteX25" fmla="*/ 372644 w 425473"/>
                <a:gd name="connsiteY25" fmla="*/ 89895 h 524612"/>
                <a:gd name="connsiteX26" fmla="*/ 210737 w 425473"/>
                <a:gd name="connsiteY26" fmla="*/ 45731 h 524612"/>
                <a:gd name="connsiteX27" fmla="*/ 372644 w 425473"/>
                <a:gd name="connsiteY27" fmla="*/ 1568 h 524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25473" h="524612">
                  <a:moveTo>
                    <a:pt x="7413" y="315894"/>
                  </a:moveTo>
                  <a:cubicBezTo>
                    <a:pt x="25114" y="306903"/>
                    <a:pt x="70536" y="358711"/>
                    <a:pt x="120113" y="440245"/>
                  </a:cubicBezTo>
                  <a:lnTo>
                    <a:pt x="144205" y="483675"/>
                  </a:lnTo>
                  <a:lnTo>
                    <a:pt x="61899" y="524612"/>
                  </a:lnTo>
                  <a:lnTo>
                    <a:pt x="41363" y="480246"/>
                  </a:lnTo>
                  <a:cubicBezTo>
                    <a:pt x="4761" y="392122"/>
                    <a:pt x="-10287" y="324885"/>
                    <a:pt x="7413" y="315894"/>
                  </a:cubicBezTo>
                  <a:close/>
                  <a:moveTo>
                    <a:pt x="126035" y="225162"/>
                  </a:moveTo>
                  <a:cubicBezTo>
                    <a:pt x="150314" y="229910"/>
                    <a:pt x="200296" y="273190"/>
                    <a:pt x="256648" y="337426"/>
                  </a:cubicBezTo>
                  <a:lnTo>
                    <a:pt x="296057" y="385574"/>
                  </a:lnTo>
                  <a:lnTo>
                    <a:pt x="267300" y="413045"/>
                  </a:lnTo>
                  <a:lnTo>
                    <a:pt x="221142" y="442114"/>
                  </a:lnTo>
                  <a:lnTo>
                    <a:pt x="178542" y="382129"/>
                  </a:lnTo>
                  <a:cubicBezTo>
                    <a:pt x="126432" y="302191"/>
                    <a:pt x="99335" y="238843"/>
                    <a:pt x="115092" y="226764"/>
                  </a:cubicBezTo>
                  <a:cubicBezTo>
                    <a:pt x="117718" y="224751"/>
                    <a:pt x="121410" y="224258"/>
                    <a:pt x="126035" y="225162"/>
                  </a:cubicBezTo>
                  <a:close/>
                  <a:moveTo>
                    <a:pt x="215322" y="136331"/>
                  </a:moveTo>
                  <a:cubicBezTo>
                    <a:pt x="248065" y="138646"/>
                    <a:pt x="306491" y="157399"/>
                    <a:pt x="374864" y="187798"/>
                  </a:cubicBezTo>
                  <a:lnTo>
                    <a:pt x="408061" y="203720"/>
                  </a:lnTo>
                  <a:lnTo>
                    <a:pt x="404612" y="218566"/>
                  </a:lnTo>
                  <a:lnTo>
                    <a:pt x="372520" y="290546"/>
                  </a:lnTo>
                  <a:lnTo>
                    <a:pt x="312104" y="256670"/>
                  </a:lnTo>
                  <a:cubicBezTo>
                    <a:pt x="230796" y="206723"/>
                    <a:pt x="179195" y="161067"/>
                    <a:pt x="188267" y="143407"/>
                  </a:cubicBezTo>
                  <a:cubicBezTo>
                    <a:pt x="191291" y="137520"/>
                    <a:pt x="200770" y="135302"/>
                    <a:pt x="215322" y="136331"/>
                  </a:cubicBezTo>
                  <a:close/>
                  <a:moveTo>
                    <a:pt x="415586" y="0"/>
                  </a:moveTo>
                  <a:lnTo>
                    <a:pt x="425473" y="61045"/>
                  </a:lnTo>
                  <a:lnTo>
                    <a:pt x="424374" y="91783"/>
                  </a:lnTo>
                  <a:lnTo>
                    <a:pt x="372644" y="89895"/>
                  </a:lnTo>
                  <a:cubicBezTo>
                    <a:pt x="277498" y="82618"/>
                    <a:pt x="210737" y="65584"/>
                    <a:pt x="210737" y="45731"/>
                  </a:cubicBezTo>
                  <a:cubicBezTo>
                    <a:pt x="210737" y="25878"/>
                    <a:pt x="277498" y="8844"/>
                    <a:pt x="372644" y="156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486959" y="917393"/>
            <a:ext cx="5884082" cy="49774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都合により、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只今利用できません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大変ご迷惑を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お掛けしますが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449ECAF-6853-7F96-74CD-ABF53802DE4A}"/>
              </a:ext>
            </a:extLst>
          </p:cNvPr>
          <p:cNvGrpSpPr/>
          <p:nvPr/>
        </p:nvGrpSpPr>
        <p:grpSpPr>
          <a:xfrm>
            <a:off x="1791319" y="6783473"/>
            <a:ext cx="3275362" cy="2680218"/>
            <a:chOff x="1504031" y="6425529"/>
            <a:chExt cx="3715166" cy="304010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C5BDA56-44FE-116A-85AA-D72E76534927}"/>
                </a:ext>
              </a:extLst>
            </p:cNvPr>
            <p:cNvGrpSpPr/>
            <p:nvPr/>
          </p:nvGrpSpPr>
          <p:grpSpPr>
            <a:xfrm>
              <a:off x="3429000" y="6455791"/>
              <a:ext cx="1790197" cy="2986136"/>
              <a:chOff x="7883" y="229293"/>
              <a:chExt cx="1304653" cy="2176224"/>
            </a:xfrm>
          </p:grpSpPr>
          <p:sp>
            <p:nvSpPr>
              <p:cNvPr id="5" name="涙形 64">
                <a:extLst>
                  <a:ext uri="{FF2B5EF4-FFF2-40B4-BE49-F238E27FC236}">
                    <a16:creationId xmlns:a16="http://schemas.microsoft.com/office/drawing/2014/main" id="{BAF72EDA-E706-E27F-0E24-6B9B9532EA32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B9A8D6C-0AAB-7FCF-F225-C473C6723F99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57" name="フリーフォーム 295">
                  <a:extLst>
                    <a:ext uri="{FF2B5EF4-FFF2-40B4-BE49-F238E27FC236}">
                      <a16:creationId xmlns:a16="http://schemas.microsoft.com/office/drawing/2014/main" id="{BF251B0E-07E4-3A9E-B6CD-DE3705400B93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 296">
                  <a:extLst>
                    <a:ext uri="{FF2B5EF4-FFF2-40B4-BE49-F238E27FC236}">
                      <a16:creationId xmlns:a16="http://schemas.microsoft.com/office/drawing/2014/main" id="{10E58777-B30D-B402-818D-7F6EBC90612E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片側の 2 つの角を丸めた四角形 298">
                <a:extLst>
                  <a:ext uri="{FF2B5EF4-FFF2-40B4-BE49-F238E27FC236}">
                    <a16:creationId xmlns:a16="http://schemas.microsoft.com/office/drawing/2014/main" id="{0C1CE370-F72E-F1F7-1867-FDAF49477B73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涙形 64">
                <a:extLst>
                  <a:ext uri="{FF2B5EF4-FFF2-40B4-BE49-F238E27FC236}">
                    <a16:creationId xmlns:a16="http://schemas.microsoft.com/office/drawing/2014/main" id="{2DFB552B-C6A1-6F85-6637-A8148D9D04FA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304">
                <a:extLst>
                  <a:ext uri="{FF2B5EF4-FFF2-40B4-BE49-F238E27FC236}">
                    <a16:creationId xmlns:a16="http://schemas.microsoft.com/office/drawing/2014/main" id="{C1A23E86-78BD-66D9-817B-CF5FCDDB4897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305">
                <a:extLst>
                  <a:ext uri="{FF2B5EF4-FFF2-40B4-BE49-F238E27FC236}">
                    <a16:creationId xmlns:a16="http://schemas.microsoft.com/office/drawing/2014/main" id="{CFE0AEE6-3BD8-1ADB-3BA5-677AC594DEDA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角丸四角形 559">
                <a:extLst>
                  <a:ext uri="{FF2B5EF4-FFF2-40B4-BE49-F238E27FC236}">
                    <a16:creationId xmlns:a16="http://schemas.microsoft.com/office/drawing/2014/main" id="{7ED355D1-29DA-256A-3EFA-3D10ECE055D7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台形 441">
                <a:extLst>
                  <a:ext uri="{FF2B5EF4-FFF2-40B4-BE49-F238E27FC236}">
                    <a16:creationId xmlns:a16="http://schemas.microsoft.com/office/drawing/2014/main" id="{E7464489-DC1D-B78C-33E0-3239A8AFD976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559">
                <a:extLst>
                  <a:ext uri="{FF2B5EF4-FFF2-40B4-BE49-F238E27FC236}">
                    <a16:creationId xmlns:a16="http://schemas.microsoft.com/office/drawing/2014/main" id="{44606935-F1D9-F034-8487-76367B03582C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台形 441">
                <a:extLst>
                  <a:ext uri="{FF2B5EF4-FFF2-40B4-BE49-F238E27FC236}">
                    <a16:creationId xmlns:a16="http://schemas.microsoft.com/office/drawing/2014/main" id="{8B2FD803-BB9A-0476-D397-794EA61970E5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二等辺三角形 44">
                <a:extLst>
                  <a:ext uri="{FF2B5EF4-FFF2-40B4-BE49-F238E27FC236}">
                    <a16:creationId xmlns:a16="http://schemas.microsoft.com/office/drawing/2014/main" id="{36D178CD-EA43-8402-BEC0-F1327A78A987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0FEE2C7-76F6-C58E-71D3-B4ED74CE30CF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5" name="円/楕円 342">
                  <a:extLst>
                    <a:ext uri="{FF2B5EF4-FFF2-40B4-BE49-F238E27FC236}">
                      <a16:creationId xmlns:a16="http://schemas.microsoft.com/office/drawing/2014/main" id="{2508E398-5B3C-74BA-BFA8-FC119E59C13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343">
                  <a:extLst>
                    <a:ext uri="{FF2B5EF4-FFF2-40B4-BE49-F238E27FC236}">
                      <a16:creationId xmlns:a16="http://schemas.microsoft.com/office/drawing/2014/main" id="{3462AFFF-93E5-77BD-B480-F535F913BC45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E2AE1B18-CDDF-57C2-7EA1-4C88A29C9C56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3" name="円/楕円 340">
                  <a:extLst>
                    <a:ext uri="{FF2B5EF4-FFF2-40B4-BE49-F238E27FC236}">
                      <a16:creationId xmlns:a16="http://schemas.microsoft.com/office/drawing/2014/main" id="{5E502909-793C-8FE5-35B3-2A3539218B6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341">
                  <a:extLst>
                    <a:ext uri="{FF2B5EF4-FFF2-40B4-BE49-F238E27FC236}">
                      <a16:creationId xmlns:a16="http://schemas.microsoft.com/office/drawing/2014/main" id="{3336CBF4-8DAD-AA30-44A3-F976890C76E8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円/楕円 303">
                <a:extLst>
                  <a:ext uri="{FF2B5EF4-FFF2-40B4-BE49-F238E27FC236}">
                    <a16:creationId xmlns:a16="http://schemas.microsoft.com/office/drawing/2014/main" id="{02CD3939-F76F-0775-6453-D176BB108AA6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アーチ 48">
                <a:extLst>
                  <a:ext uri="{FF2B5EF4-FFF2-40B4-BE49-F238E27FC236}">
                    <a16:creationId xmlns:a16="http://schemas.microsoft.com/office/drawing/2014/main" id="{7A6B39D5-BE19-778C-31A4-3827B5C7279A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アーチ 49">
                <a:extLst>
                  <a:ext uri="{FF2B5EF4-FFF2-40B4-BE49-F238E27FC236}">
                    <a16:creationId xmlns:a16="http://schemas.microsoft.com/office/drawing/2014/main" id="{E6C27BCE-F6BE-2469-142A-0270B21183B9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アーチ 50">
                <a:extLst>
                  <a:ext uri="{FF2B5EF4-FFF2-40B4-BE49-F238E27FC236}">
                    <a16:creationId xmlns:a16="http://schemas.microsoft.com/office/drawing/2014/main" id="{22AB6C78-771C-B54E-57CD-94748397CAF6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34116FD-ED90-B372-F5C0-86497628E01F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49401B9-730E-3A92-654D-B44AE1CB4464}"/>
                </a:ext>
              </a:extLst>
            </p:cNvPr>
            <p:cNvGrpSpPr/>
            <p:nvPr/>
          </p:nvGrpSpPr>
          <p:grpSpPr>
            <a:xfrm>
              <a:off x="1504031" y="6425529"/>
              <a:ext cx="1796865" cy="3040108"/>
              <a:chOff x="3672669" y="3084576"/>
              <a:chExt cx="2240646" cy="3790939"/>
            </a:xfrm>
          </p:grpSpPr>
          <p:sp>
            <p:nvSpPr>
              <p:cNvPr id="60" name="円/楕円 506">
                <a:extLst>
                  <a:ext uri="{FF2B5EF4-FFF2-40B4-BE49-F238E27FC236}">
                    <a16:creationId xmlns:a16="http://schemas.microsoft.com/office/drawing/2014/main" id="{BB819759-F36C-17FE-4F85-BBC8D2D8C129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 507">
                <a:extLst>
                  <a:ext uri="{FF2B5EF4-FFF2-40B4-BE49-F238E27FC236}">
                    <a16:creationId xmlns:a16="http://schemas.microsoft.com/office/drawing/2014/main" id="{C3BE105B-F0C1-470C-4E35-473DD60B4C32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 508">
                <a:extLst>
                  <a:ext uri="{FF2B5EF4-FFF2-40B4-BE49-F238E27FC236}">
                    <a16:creationId xmlns:a16="http://schemas.microsoft.com/office/drawing/2014/main" id="{1C4649E2-2BB6-0AE9-7FB5-5571C78A5E34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涙形 64">
                <a:extLst>
                  <a:ext uri="{FF2B5EF4-FFF2-40B4-BE49-F238E27FC236}">
                    <a16:creationId xmlns:a16="http://schemas.microsoft.com/office/drawing/2014/main" id="{3571B91B-328E-DFDB-375A-34D5D1628474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涙形 64">
                <a:extLst>
                  <a:ext uri="{FF2B5EF4-FFF2-40B4-BE49-F238E27FC236}">
                    <a16:creationId xmlns:a16="http://schemas.microsoft.com/office/drawing/2014/main" id="{73FCC817-CC4F-0EC9-8CFC-2D0F1A3F2129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A04D7265-1132-FF60-4C8E-2B8AAD7668F4}"/>
                  </a:ext>
                </a:extLst>
              </p:cNvPr>
              <p:cNvSpPr/>
              <p:nvPr/>
            </p:nvSpPr>
            <p:spPr bwMode="auto">
              <a:xfrm>
                <a:off x="4040570" y="5105450"/>
                <a:ext cx="1503518" cy="1069654"/>
              </a:xfrm>
              <a:prstGeom prst="trapezoid">
                <a:avLst>
                  <a:gd name="adj" fmla="val 27189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片側の 2 つの角を丸めた四角形 513">
                <a:extLst>
                  <a:ext uri="{FF2B5EF4-FFF2-40B4-BE49-F238E27FC236}">
                    <a16:creationId xmlns:a16="http://schemas.microsoft.com/office/drawing/2014/main" id="{279E962A-E3FA-032E-FE06-25BABBBA2A46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8529222F-C1F0-9909-820F-824411BE0563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652E3440-1A82-D04B-7234-68D681FC1DF1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CBF8928A-9C15-87D5-145C-FA1F4DB196B0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円/楕円 517">
                <a:extLst>
                  <a:ext uri="{FF2B5EF4-FFF2-40B4-BE49-F238E27FC236}">
                    <a16:creationId xmlns:a16="http://schemas.microsoft.com/office/drawing/2014/main" id="{406EDFD8-0036-87BF-9B6B-4D16FEE0F6A2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518">
                <a:extLst>
                  <a:ext uri="{FF2B5EF4-FFF2-40B4-BE49-F238E27FC236}">
                    <a16:creationId xmlns:a16="http://schemas.microsoft.com/office/drawing/2014/main" id="{197AA16F-5312-AE40-5085-8A0933D4C32B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548">
                <a:extLst>
                  <a:ext uri="{FF2B5EF4-FFF2-40B4-BE49-F238E27FC236}">
                    <a16:creationId xmlns:a16="http://schemas.microsoft.com/office/drawing/2014/main" id="{B46F4758-4FFD-78CD-666C-0C3A2684D54F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月 550">
                <a:extLst>
                  <a:ext uri="{FF2B5EF4-FFF2-40B4-BE49-F238E27FC236}">
                    <a16:creationId xmlns:a16="http://schemas.microsoft.com/office/drawing/2014/main" id="{72B65C57-A8C9-ABBB-D8C5-426B2294688E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C551B8C4-0999-5DB3-F268-FE1E3E953213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92" name="角丸四角形 559">
                  <a:extLst>
                    <a:ext uri="{FF2B5EF4-FFF2-40B4-BE49-F238E27FC236}">
                      <a16:creationId xmlns:a16="http://schemas.microsoft.com/office/drawing/2014/main" id="{8E9B7DEC-662C-B46E-C7BF-13255DED73BB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台形 441">
                  <a:extLst>
                    <a:ext uri="{FF2B5EF4-FFF2-40B4-BE49-F238E27FC236}">
                      <a16:creationId xmlns:a16="http://schemas.microsoft.com/office/drawing/2014/main" id="{6F3EA53C-A941-0816-6042-316C6CD3F846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FF00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台形 441">
                  <a:extLst>
                    <a:ext uri="{FF2B5EF4-FFF2-40B4-BE49-F238E27FC236}">
                      <a16:creationId xmlns:a16="http://schemas.microsoft.com/office/drawing/2014/main" id="{14CC7FE5-08D3-35A8-FD0E-F0A3843907A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4116EA96-2BE8-D15A-DE8F-7C5859FA6F5F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89" name="角丸四角形 559">
                  <a:extLst>
                    <a:ext uri="{FF2B5EF4-FFF2-40B4-BE49-F238E27FC236}">
                      <a16:creationId xmlns:a16="http://schemas.microsoft.com/office/drawing/2014/main" id="{6421384B-CE42-B488-AB79-48C2F0D8979E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台形 441">
                  <a:extLst>
                    <a:ext uri="{FF2B5EF4-FFF2-40B4-BE49-F238E27FC236}">
                      <a16:creationId xmlns:a16="http://schemas.microsoft.com/office/drawing/2014/main" id="{B149C1C9-B9B3-1DE9-6A7F-1DCCEFCC4B9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FF00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台形 441">
                  <a:extLst>
                    <a:ext uri="{FF2B5EF4-FFF2-40B4-BE49-F238E27FC236}">
                      <a16:creationId xmlns:a16="http://schemas.microsoft.com/office/drawing/2014/main" id="{72AD94B0-9AAD-A577-E98B-979EA6182BA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CB1C82B-021A-C954-FAE1-0079D086D6E3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87" name="円/楕円 536">
                  <a:extLst>
                    <a:ext uri="{FF2B5EF4-FFF2-40B4-BE49-F238E27FC236}">
                      <a16:creationId xmlns:a16="http://schemas.microsoft.com/office/drawing/2014/main" id="{D38307A2-1ACB-2286-51A2-28B277497DE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537">
                  <a:extLst>
                    <a:ext uri="{FF2B5EF4-FFF2-40B4-BE49-F238E27FC236}">
                      <a16:creationId xmlns:a16="http://schemas.microsoft.com/office/drawing/2014/main" id="{31C74FC6-61AC-9911-3B0A-176B543E975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660300BF-7209-5C58-7943-156E60D74693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85" name="円/楕円 534">
                  <a:extLst>
                    <a:ext uri="{FF2B5EF4-FFF2-40B4-BE49-F238E27FC236}">
                      <a16:creationId xmlns:a16="http://schemas.microsoft.com/office/drawing/2014/main" id="{40617A1E-CFFD-FBF1-D9A9-3681776BF650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535">
                  <a:extLst>
                    <a:ext uri="{FF2B5EF4-FFF2-40B4-BE49-F238E27FC236}">
                      <a16:creationId xmlns:a16="http://schemas.microsoft.com/office/drawing/2014/main" id="{4A6B53B6-017C-1BEA-DB32-F611E72BBE5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円/楕円 525">
                <a:extLst>
                  <a:ext uri="{FF2B5EF4-FFF2-40B4-BE49-F238E27FC236}">
                    <a16:creationId xmlns:a16="http://schemas.microsoft.com/office/drawing/2014/main" id="{80938D88-313B-AD3B-6B25-7AF2BDC29A3E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アーチ 78">
                <a:extLst>
                  <a:ext uri="{FF2B5EF4-FFF2-40B4-BE49-F238E27FC236}">
                    <a16:creationId xmlns:a16="http://schemas.microsoft.com/office/drawing/2014/main" id="{0C155EDC-92FF-11EF-729E-3529F9349D39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アーチ 79">
                <a:extLst>
                  <a:ext uri="{FF2B5EF4-FFF2-40B4-BE49-F238E27FC236}">
                    <a16:creationId xmlns:a16="http://schemas.microsoft.com/office/drawing/2014/main" id="{822A9269-A06C-86E7-E3C8-AEBC78710396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アーチ 80">
                <a:extLst>
                  <a:ext uri="{FF2B5EF4-FFF2-40B4-BE49-F238E27FC236}">
                    <a16:creationId xmlns:a16="http://schemas.microsoft.com/office/drawing/2014/main" id="{332C88C8-58F5-0B1D-5933-F8F6A9770FCD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607">
                <a:extLst>
                  <a:ext uri="{FF2B5EF4-FFF2-40B4-BE49-F238E27FC236}">
                    <a16:creationId xmlns:a16="http://schemas.microsoft.com/office/drawing/2014/main" id="{65B10B65-421E-7E3A-C8CA-AB55739E802F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円/楕円 532">
                <a:extLst>
                  <a:ext uri="{FF2B5EF4-FFF2-40B4-BE49-F238E27FC236}">
                    <a16:creationId xmlns:a16="http://schemas.microsoft.com/office/drawing/2014/main" id="{DE9509BD-C2B1-EA5C-1F95-1A99F4BC6E3C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533">
                <a:extLst>
                  <a:ext uri="{FF2B5EF4-FFF2-40B4-BE49-F238E27FC236}">
                    <a16:creationId xmlns:a16="http://schemas.microsoft.com/office/drawing/2014/main" id="{925DD0EF-1C97-CD7F-2D3E-B11426CE2B0B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3796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52CE8FB-CAD3-1555-83C7-808D697D34BB}"/>
              </a:ext>
            </a:extLst>
          </p:cNvPr>
          <p:cNvSpPr txBox="1"/>
          <p:nvPr/>
        </p:nvSpPr>
        <p:spPr>
          <a:xfrm>
            <a:off x="408909" y="419141"/>
            <a:ext cx="6035434" cy="101482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作業中につき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FF313D2-6276-F01C-F1E0-240DE4D9516E}"/>
              </a:ext>
            </a:extLst>
          </p:cNvPr>
          <p:cNvGrpSpPr/>
          <p:nvPr/>
        </p:nvGrpSpPr>
        <p:grpSpPr>
          <a:xfrm>
            <a:off x="920749" y="2523414"/>
            <a:ext cx="5011753" cy="2878952"/>
            <a:chOff x="3017785" y="2528899"/>
            <a:chExt cx="3690410" cy="211992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6A295942-5B5F-B78D-7B5E-2D6EAFBBA312}"/>
                </a:ext>
              </a:extLst>
            </p:cNvPr>
            <p:cNvSpPr/>
            <p:nvPr/>
          </p:nvSpPr>
          <p:spPr bwMode="auto">
            <a:xfrm>
              <a:off x="3017785" y="4243776"/>
              <a:ext cx="3690410" cy="405045"/>
            </a:xfrm>
            <a:prstGeom prst="ellipse">
              <a:avLst/>
            </a:prstGeom>
            <a:solidFill>
              <a:srgbClr val="000000">
                <a:alpha val="40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E62B0A8-DAFB-142A-17E8-6C7D6D18C9BC}"/>
                </a:ext>
              </a:extLst>
            </p:cNvPr>
            <p:cNvSpPr/>
            <p:nvPr/>
          </p:nvSpPr>
          <p:spPr bwMode="auto">
            <a:xfrm rot="900000" flipH="1">
              <a:off x="5851287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422F9955-1733-E69E-9CFF-3401DCE98B62}"/>
                </a:ext>
              </a:extLst>
            </p:cNvPr>
            <p:cNvSpPr/>
            <p:nvPr/>
          </p:nvSpPr>
          <p:spPr bwMode="auto">
            <a:xfrm rot="20700000">
              <a:off x="3652134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FE0E6C71-DED0-35FF-50B6-70F76BE4762D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prstGeom prst="rect">
              <a:avLst/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B69159D-AE70-B9B6-250C-8924FCD8C7BA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custGeom>
              <a:avLst/>
              <a:gdLst>
                <a:gd name="connsiteX0" fmla="*/ 2641782 w 2790310"/>
                <a:gd name="connsiteY0" fmla="*/ 0 h 990110"/>
                <a:gd name="connsiteX1" fmla="*/ 2790310 w 2790310"/>
                <a:gd name="connsiteY1" fmla="*/ 0 h 990110"/>
                <a:gd name="connsiteX2" fmla="*/ 2790310 w 2790310"/>
                <a:gd name="connsiteY2" fmla="*/ 374933 h 990110"/>
                <a:gd name="connsiteX3" fmla="*/ 2461594 w 2790310"/>
                <a:gd name="connsiteY3" fmla="*/ 990110 h 990110"/>
                <a:gd name="connsiteX4" fmla="*/ 2112722 w 2790310"/>
                <a:gd name="connsiteY4" fmla="*/ 990110 h 990110"/>
                <a:gd name="connsiteX5" fmla="*/ 1900780 w 2790310"/>
                <a:gd name="connsiteY5" fmla="*/ 0 h 990110"/>
                <a:gd name="connsiteX6" fmla="*/ 2249652 w 2790310"/>
                <a:gd name="connsiteY6" fmla="*/ 0 h 990110"/>
                <a:gd name="connsiteX7" fmla="*/ 1720593 w 2790310"/>
                <a:gd name="connsiteY7" fmla="*/ 990110 h 990110"/>
                <a:gd name="connsiteX8" fmla="*/ 1371721 w 2790310"/>
                <a:gd name="connsiteY8" fmla="*/ 990110 h 990110"/>
                <a:gd name="connsiteX9" fmla="*/ 1159778 w 2790310"/>
                <a:gd name="connsiteY9" fmla="*/ 0 h 990110"/>
                <a:gd name="connsiteX10" fmla="*/ 1508650 w 2790310"/>
                <a:gd name="connsiteY10" fmla="*/ 0 h 990110"/>
                <a:gd name="connsiteX11" fmla="*/ 979591 w 2790310"/>
                <a:gd name="connsiteY11" fmla="*/ 990110 h 990110"/>
                <a:gd name="connsiteX12" fmla="*/ 630719 w 2790310"/>
                <a:gd name="connsiteY12" fmla="*/ 990110 h 990110"/>
                <a:gd name="connsiteX13" fmla="*/ 418776 w 2790310"/>
                <a:gd name="connsiteY13" fmla="*/ 0 h 990110"/>
                <a:gd name="connsiteX14" fmla="*/ 767647 w 2790310"/>
                <a:gd name="connsiteY14" fmla="*/ 0 h 990110"/>
                <a:gd name="connsiteX15" fmla="*/ 238589 w 2790310"/>
                <a:gd name="connsiteY15" fmla="*/ 990110 h 990110"/>
                <a:gd name="connsiteX16" fmla="*/ 0 w 2790310"/>
                <a:gd name="connsiteY16" fmla="*/ 990110 h 990110"/>
                <a:gd name="connsiteX17" fmla="*/ 0 w 2790310"/>
                <a:gd name="connsiteY17" fmla="*/ 783720 h 9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90310" h="990110">
                  <a:moveTo>
                    <a:pt x="2641782" y="0"/>
                  </a:moveTo>
                  <a:lnTo>
                    <a:pt x="2790310" y="0"/>
                  </a:lnTo>
                  <a:lnTo>
                    <a:pt x="2790310" y="374933"/>
                  </a:lnTo>
                  <a:lnTo>
                    <a:pt x="2461594" y="990110"/>
                  </a:lnTo>
                  <a:lnTo>
                    <a:pt x="2112722" y="990110"/>
                  </a:lnTo>
                  <a:close/>
                  <a:moveTo>
                    <a:pt x="1900780" y="0"/>
                  </a:moveTo>
                  <a:lnTo>
                    <a:pt x="2249652" y="0"/>
                  </a:lnTo>
                  <a:lnTo>
                    <a:pt x="1720593" y="990110"/>
                  </a:lnTo>
                  <a:lnTo>
                    <a:pt x="1371721" y="990110"/>
                  </a:lnTo>
                  <a:close/>
                  <a:moveTo>
                    <a:pt x="1159778" y="0"/>
                  </a:moveTo>
                  <a:lnTo>
                    <a:pt x="1508650" y="0"/>
                  </a:lnTo>
                  <a:lnTo>
                    <a:pt x="979591" y="990110"/>
                  </a:lnTo>
                  <a:lnTo>
                    <a:pt x="630719" y="990110"/>
                  </a:lnTo>
                  <a:close/>
                  <a:moveTo>
                    <a:pt x="418776" y="0"/>
                  </a:moveTo>
                  <a:lnTo>
                    <a:pt x="767647" y="0"/>
                  </a:lnTo>
                  <a:lnTo>
                    <a:pt x="238589" y="990110"/>
                  </a:lnTo>
                  <a:lnTo>
                    <a:pt x="0" y="990110"/>
                  </a:lnTo>
                  <a:lnTo>
                    <a:pt x="0" y="783720"/>
                  </a:lnTo>
                  <a:close/>
                </a:path>
              </a:pathLst>
            </a:cu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D50E5DAF-520C-8E7E-AD35-1FAF4E81327E}"/>
                </a:ext>
              </a:extLst>
            </p:cNvPr>
            <p:cNvSpPr/>
            <p:nvPr/>
          </p:nvSpPr>
          <p:spPr bwMode="auto">
            <a:xfrm rot="900000">
              <a:off x="3169319" y="2564997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AB536FD8-E090-2A41-894D-02F427AEC78A}"/>
                </a:ext>
              </a:extLst>
            </p:cNvPr>
            <p:cNvSpPr/>
            <p:nvPr/>
          </p:nvSpPr>
          <p:spPr bwMode="auto">
            <a:xfrm rot="20700000" flipH="1">
              <a:off x="6320553" y="2564996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1D4F660B-D6B5-ACA1-3FC2-1246967426F8}"/>
                </a:ext>
              </a:extLst>
            </p:cNvPr>
            <p:cNvSpPr/>
            <p:nvPr/>
          </p:nvSpPr>
          <p:spPr bwMode="auto">
            <a:xfrm rot="5400000">
              <a:off x="4734814" y="1050573"/>
              <a:ext cx="180020" cy="3136671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A250970B-E88F-81E4-B023-C71E4F765176}"/>
                </a:ext>
              </a:extLst>
            </p:cNvPr>
            <p:cNvSpPr/>
            <p:nvPr/>
          </p:nvSpPr>
          <p:spPr bwMode="auto">
            <a:xfrm>
              <a:off x="3274982" y="2618908"/>
              <a:ext cx="3137227" cy="98892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7FC1FAF-EEE6-69B9-C457-A6F2F2909E22}"/>
              </a:ext>
            </a:extLst>
          </p:cNvPr>
          <p:cNvGrpSpPr/>
          <p:nvPr/>
        </p:nvGrpSpPr>
        <p:grpSpPr>
          <a:xfrm>
            <a:off x="408909" y="5943110"/>
            <a:ext cx="6035434" cy="3450472"/>
            <a:chOff x="408909" y="4323572"/>
            <a:chExt cx="6035434" cy="5070010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1EF9E5D-20E3-AC2F-813A-B738C4EB6182}"/>
                </a:ext>
              </a:extLst>
            </p:cNvPr>
            <p:cNvSpPr txBox="1"/>
            <p:nvPr/>
          </p:nvSpPr>
          <p:spPr>
            <a:xfrm>
              <a:off x="408909" y="7023230"/>
              <a:ext cx="6035434" cy="237035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できません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079F2D7-AFF4-C39D-9369-4BDC4D69221F}"/>
                </a:ext>
              </a:extLst>
            </p:cNvPr>
            <p:cNvSpPr txBox="1"/>
            <p:nvPr/>
          </p:nvSpPr>
          <p:spPr>
            <a:xfrm>
              <a:off x="408909" y="4323572"/>
              <a:ext cx="6035434" cy="237035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ご利用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hari0022_利用できない、利用禁止を訴える貼り紙</dc:title>
  <dc:subject>hari0022_利用できない、利用禁止を訴える貼り紙</dc:subject>
  <dc:creator>でじけろお</dc:creator>
  <cp:lastModifiedBy/>
  <cp:revision>1</cp:revision>
  <dcterms:created xsi:type="dcterms:W3CDTF">2014-12-04T06:28:15Z</dcterms:created>
  <dcterms:modified xsi:type="dcterms:W3CDTF">2023-02-27T08:28:38Z</dcterms:modified>
  <cp:version>1</cp:version>
</cp:coreProperties>
</file>